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Lexend Light"/>
      <p:regular r:id="rId13"/>
      <p:bold r:id="rId14"/>
    </p:embeddedFont>
    <p:embeddedFont>
      <p:font typeface="Lexend Medium"/>
      <p:regular r:id="rId15"/>
      <p:bold r:id="rId16"/>
    </p:embeddedFont>
    <p:embeddedFont>
      <p:font typeface="Lexen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LexendLight-regular.fntdata"/><Relationship Id="rId12" Type="http://schemas.openxmlformats.org/officeDocument/2006/relationships/slide" Target="slides/slide6.xml"/><Relationship Id="rId15" Type="http://schemas.openxmlformats.org/officeDocument/2006/relationships/font" Target="fonts/LexendMedium-regular.fntdata"/><Relationship Id="rId14" Type="http://schemas.openxmlformats.org/officeDocument/2006/relationships/font" Target="fonts/LexendLight-bold.fntdata"/><Relationship Id="rId17" Type="http://schemas.openxmlformats.org/officeDocument/2006/relationships/font" Target="fonts/Lexend-regular.fntdata"/><Relationship Id="rId16" Type="http://schemas.openxmlformats.org/officeDocument/2006/relationships/font" Target="fonts/LexendMedium-bold.fntdata"/><Relationship Id="rId18" Type="http://schemas.openxmlformats.org/officeDocument/2006/relationships/font" Target="fonts/Lexe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3aec7ccd1c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3aec7ccd1c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33aec7ccd1c_0_2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33aec7ccd1c_0_2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33aec7ccd1c_0_3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33aec7ccd1c_0_3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g2e3ef1882e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8" name="Google Shape;2008;g2e3ef1882e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2e3ef1882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2e3ef1882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g33aec7ccd1c_0_2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9" name="Google Shape;2039;g33aec7ccd1c_0_2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5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1911" name="Google Shape;1911;p45"/>
          <p:cNvSpPr txBox="1"/>
          <p:nvPr>
            <p:ph type="title"/>
          </p:nvPr>
        </p:nvSpPr>
        <p:spPr>
          <a:xfrm>
            <a:off x="498350" y="20182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Hackathon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with BASIS VECTORS</a:t>
            </a:r>
            <a:endParaRPr sz="2400"/>
          </a:p>
        </p:txBody>
      </p:sp>
      <p:grpSp>
        <p:nvGrpSpPr>
          <p:cNvPr id="1912" name="Google Shape;1912;p45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913" name="Google Shape;1913;p45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14" name="Google Shape;1914;p45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5" name="Google Shape;1915;p45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6" name="Google Shape;1916;p45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7" name="Google Shape;1917;p45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940" name="Google Shape;1940;p45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1943" name="Google Shape;194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813" y="1901747"/>
            <a:ext cx="2980775" cy="7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46"/>
          <p:cNvSpPr txBox="1"/>
          <p:nvPr>
            <p:ph type="title"/>
          </p:nvPr>
        </p:nvSpPr>
        <p:spPr>
          <a:xfrm>
            <a:off x="209775" y="468575"/>
            <a:ext cx="75564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949" name="Google Shape;1949;p46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Basis Vectors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46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46"/>
          <p:cNvSpPr/>
          <p:nvPr/>
        </p:nvSpPr>
        <p:spPr>
          <a:xfrm>
            <a:off x="2159988" y="1263720"/>
            <a:ext cx="607500" cy="20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Date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52" name="Google Shape;1952;p46"/>
          <p:cNvSpPr/>
          <p:nvPr/>
        </p:nvSpPr>
        <p:spPr>
          <a:xfrm>
            <a:off x="3490151" y="1263720"/>
            <a:ext cx="714600" cy="200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Topic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53" name="Google Shape;1953;p46"/>
          <p:cNvSpPr/>
          <p:nvPr/>
        </p:nvSpPr>
        <p:spPr>
          <a:xfrm>
            <a:off x="1966650" y="1606450"/>
            <a:ext cx="994200" cy="4311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Feb 27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4" name="Google Shape;1954;p46"/>
          <p:cNvSpPr/>
          <p:nvPr/>
        </p:nvSpPr>
        <p:spPr>
          <a:xfrm>
            <a:off x="1966650" y="2203800"/>
            <a:ext cx="994200" cy="4311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March 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5" name="Google Shape;1955;p46"/>
          <p:cNvSpPr/>
          <p:nvPr/>
        </p:nvSpPr>
        <p:spPr>
          <a:xfrm>
            <a:off x="1966650" y="2766600"/>
            <a:ext cx="994200" cy="4311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March 19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6" name="Google Shape;1956;p46"/>
          <p:cNvSpPr/>
          <p:nvPr/>
        </p:nvSpPr>
        <p:spPr>
          <a:xfrm>
            <a:off x="3490150" y="1606450"/>
            <a:ext cx="2249400" cy="4311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Applications Open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7" name="Google Shape;1957;p46"/>
          <p:cNvSpPr/>
          <p:nvPr/>
        </p:nvSpPr>
        <p:spPr>
          <a:xfrm>
            <a:off x="3498801" y="2203800"/>
            <a:ext cx="2249400" cy="4311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Shortlist finalized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8" name="Google Shape;1958;p46"/>
          <p:cNvSpPr/>
          <p:nvPr/>
        </p:nvSpPr>
        <p:spPr>
          <a:xfrm>
            <a:off x="3498801" y="2766600"/>
            <a:ext cx="2249400" cy="4311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Virtual Hackathon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59" name="Google Shape;1959;p46"/>
          <p:cNvSpPr/>
          <p:nvPr/>
        </p:nvSpPr>
        <p:spPr>
          <a:xfrm>
            <a:off x="1966650" y="3844250"/>
            <a:ext cx="994200" cy="4311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March 19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0" name="Google Shape;1960;p46"/>
          <p:cNvSpPr/>
          <p:nvPr/>
        </p:nvSpPr>
        <p:spPr>
          <a:xfrm>
            <a:off x="3490151" y="3892200"/>
            <a:ext cx="2249400" cy="4311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Interview #2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(Panel with Leadership)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1" name="Google Shape;1961;p46"/>
          <p:cNvSpPr txBox="1"/>
          <p:nvPr/>
        </p:nvSpPr>
        <p:spPr>
          <a:xfrm>
            <a:off x="7316525" y="3244825"/>
            <a:ext cx="19101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2" name="Google Shape;1962;p46"/>
          <p:cNvSpPr/>
          <p:nvPr/>
        </p:nvSpPr>
        <p:spPr>
          <a:xfrm>
            <a:off x="1961000" y="4447600"/>
            <a:ext cx="994200" cy="4311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March 21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3" name="Google Shape;1963;p46"/>
          <p:cNvSpPr/>
          <p:nvPr/>
        </p:nvSpPr>
        <p:spPr>
          <a:xfrm>
            <a:off x="3484501" y="4447600"/>
            <a:ext cx="2249400" cy="4311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Final Decisions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4" name="Google Shape;1964;p46"/>
          <p:cNvSpPr/>
          <p:nvPr/>
        </p:nvSpPr>
        <p:spPr>
          <a:xfrm>
            <a:off x="1966650" y="3305425"/>
            <a:ext cx="994200" cy="4311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March 19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5" name="Google Shape;1965;p46"/>
          <p:cNvSpPr/>
          <p:nvPr/>
        </p:nvSpPr>
        <p:spPr>
          <a:xfrm>
            <a:off x="3490151" y="3305425"/>
            <a:ext cx="2249400" cy="4311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Interview #1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(with Engineer)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7"/>
          <p:cNvSpPr/>
          <p:nvPr/>
        </p:nvSpPr>
        <p:spPr>
          <a:xfrm>
            <a:off x="4036450" y="4298895"/>
            <a:ext cx="26688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71" name="Google Shape;1971;p47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Basis Vectors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47"/>
          <p:cNvSpPr/>
          <p:nvPr/>
        </p:nvSpPr>
        <p:spPr>
          <a:xfrm>
            <a:off x="4062450" y="2941820"/>
            <a:ext cx="26688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73" name="Google Shape;1973;p47"/>
          <p:cNvSpPr/>
          <p:nvPr/>
        </p:nvSpPr>
        <p:spPr>
          <a:xfrm>
            <a:off x="2769588" y="1644720"/>
            <a:ext cx="607500" cy="2004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Time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74" name="Google Shape;1974;p47"/>
          <p:cNvSpPr/>
          <p:nvPr/>
        </p:nvSpPr>
        <p:spPr>
          <a:xfrm>
            <a:off x="4099751" y="1644720"/>
            <a:ext cx="714600" cy="2004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Topic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75" name="Google Shape;1975;p47"/>
          <p:cNvSpPr txBox="1"/>
          <p:nvPr/>
        </p:nvSpPr>
        <p:spPr>
          <a:xfrm>
            <a:off x="4099758" y="2927311"/>
            <a:ext cx="254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Presentation from Basis Vectors</a:t>
            </a:r>
            <a:endParaRPr sz="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76" name="Google Shape;1976;p47"/>
          <p:cNvSpPr txBox="1"/>
          <p:nvPr>
            <p:ph type="title"/>
          </p:nvPr>
        </p:nvSpPr>
        <p:spPr>
          <a:xfrm>
            <a:off x="209775" y="468575"/>
            <a:ext cx="68979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Schedule</a:t>
            </a:r>
            <a:endParaRPr/>
          </a:p>
        </p:txBody>
      </p:sp>
      <p:sp>
        <p:nvSpPr>
          <p:cNvPr id="1977" name="Google Shape;1977;p47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DATE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47"/>
          <p:cNvSpPr/>
          <p:nvPr/>
        </p:nvSpPr>
        <p:spPr>
          <a:xfrm>
            <a:off x="2713375" y="2948075"/>
            <a:ext cx="7146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79" name="Google Shape;1979;p47"/>
          <p:cNvSpPr txBox="1"/>
          <p:nvPr/>
        </p:nvSpPr>
        <p:spPr>
          <a:xfrm>
            <a:off x="2715899" y="2905400"/>
            <a:ext cx="86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Morning</a:t>
            </a:r>
            <a:endParaRPr sz="1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80" name="Google Shape;1980;p47"/>
          <p:cNvSpPr/>
          <p:nvPr/>
        </p:nvSpPr>
        <p:spPr>
          <a:xfrm>
            <a:off x="4062450" y="2027425"/>
            <a:ext cx="2613000" cy="431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81" name="Google Shape;1981;p47"/>
          <p:cNvSpPr txBox="1"/>
          <p:nvPr/>
        </p:nvSpPr>
        <p:spPr>
          <a:xfrm>
            <a:off x="4099758" y="2012911"/>
            <a:ext cx="254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Hackathon Team and Problem Statement released</a:t>
            </a:r>
            <a:endParaRPr sz="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82" name="Google Shape;1982;p47"/>
          <p:cNvSpPr/>
          <p:nvPr/>
        </p:nvSpPr>
        <p:spPr>
          <a:xfrm>
            <a:off x="2713375" y="2109875"/>
            <a:ext cx="7146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83" name="Google Shape;1983;p47"/>
          <p:cNvSpPr txBox="1"/>
          <p:nvPr/>
        </p:nvSpPr>
        <p:spPr>
          <a:xfrm>
            <a:off x="2716049" y="2086775"/>
            <a:ext cx="790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Morning</a:t>
            </a:r>
            <a:endParaRPr sz="1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84" name="Google Shape;1984;p47"/>
          <p:cNvSpPr/>
          <p:nvPr/>
        </p:nvSpPr>
        <p:spPr>
          <a:xfrm>
            <a:off x="4062450" y="3780020"/>
            <a:ext cx="26688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85" name="Google Shape;1985;p47"/>
          <p:cNvSpPr txBox="1"/>
          <p:nvPr/>
        </p:nvSpPr>
        <p:spPr>
          <a:xfrm>
            <a:off x="4099758" y="3765511"/>
            <a:ext cx="254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Hackathon closes and presentations begin</a:t>
            </a:r>
            <a:endParaRPr sz="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86" name="Google Shape;1986;p47"/>
          <p:cNvSpPr/>
          <p:nvPr/>
        </p:nvSpPr>
        <p:spPr>
          <a:xfrm>
            <a:off x="2713375" y="3786275"/>
            <a:ext cx="7146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87" name="Google Shape;1987;p47"/>
          <p:cNvSpPr txBox="1"/>
          <p:nvPr/>
        </p:nvSpPr>
        <p:spPr>
          <a:xfrm>
            <a:off x="2792256" y="3763175"/>
            <a:ext cx="71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9</a:t>
            </a:r>
            <a:r>
              <a:rPr lang="en" sz="11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am</a:t>
            </a:r>
            <a:endParaRPr sz="1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88" name="Google Shape;1988;p47"/>
          <p:cNvSpPr/>
          <p:nvPr/>
        </p:nvSpPr>
        <p:spPr>
          <a:xfrm>
            <a:off x="2713375" y="4298900"/>
            <a:ext cx="714600" cy="3078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89" name="Google Shape;1989;p47"/>
          <p:cNvSpPr txBox="1"/>
          <p:nvPr/>
        </p:nvSpPr>
        <p:spPr>
          <a:xfrm>
            <a:off x="2792256" y="4275800"/>
            <a:ext cx="714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12</a:t>
            </a:r>
            <a:r>
              <a:rPr lang="en" sz="11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pm</a:t>
            </a:r>
            <a:endParaRPr sz="1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90" name="Google Shape;1990;p47"/>
          <p:cNvGrpSpPr/>
          <p:nvPr/>
        </p:nvGrpSpPr>
        <p:grpSpPr>
          <a:xfrm>
            <a:off x="1802926" y="1942333"/>
            <a:ext cx="607629" cy="677904"/>
            <a:chOff x="951676" y="1799058"/>
            <a:chExt cx="607629" cy="677904"/>
          </a:xfrm>
        </p:grpSpPr>
        <p:sp>
          <p:nvSpPr>
            <p:cNvPr id="1991" name="Google Shape;1991;p47"/>
            <p:cNvSpPr/>
            <p:nvPr/>
          </p:nvSpPr>
          <p:spPr>
            <a:xfrm rot="10800000">
              <a:off x="951676" y="1799058"/>
              <a:ext cx="607500" cy="607500"/>
            </a:xfrm>
            <a:prstGeom prst="round2SameRect">
              <a:avLst>
                <a:gd fmla="val 528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992" name="Google Shape;1992;p47"/>
            <p:cNvSpPr/>
            <p:nvPr/>
          </p:nvSpPr>
          <p:spPr>
            <a:xfrm>
              <a:off x="951806" y="1799176"/>
              <a:ext cx="607500" cy="15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Sat</a:t>
              </a:r>
              <a:endParaRPr sz="800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  <p:sp>
          <p:nvSpPr>
            <p:cNvPr id="1993" name="Google Shape;1993;p47"/>
            <p:cNvSpPr txBox="1"/>
            <p:nvPr/>
          </p:nvSpPr>
          <p:spPr>
            <a:xfrm>
              <a:off x="951738" y="1903972"/>
              <a:ext cx="60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Mar</a:t>
              </a:r>
              <a:endParaRPr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  <p:sp>
          <p:nvSpPr>
            <p:cNvPr id="1994" name="Google Shape;1994;p47"/>
            <p:cNvSpPr txBox="1"/>
            <p:nvPr/>
          </p:nvSpPr>
          <p:spPr>
            <a:xfrm>
              <a:off x="951706" y="2076762"/>
              <a:ext cx="60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Medium"/>
                  <a:ea typeface="Lexend Medium"/>
                  <a:cs typeface="Lexend Medium"/>
                  <a:sym typeface="Lexend Medium"/>
                </a:rPr>
                <a:t>15</a:t>
              </a:r>
              <a:endParaRPr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endParaRPr>
            </a:p>
          </p:txBody>
        </p:sp>
      </p:grpSp>
      <p:grpSp>
        <p:nvGrpSpPr>
          <p:cNvPr id="1995" name="Google Shape;1995;p47"/>
          <p:cNvGrpSpPr/>
          <p:nvPr/>
        </p:nvGrpSpPr>
        <p:grpSpPr>
          <a:xfrm>
            <a:off x="1802926" y="3799733"/>
            <a:ext cx="607629" cy="677904"/>
            <a:chOff x="951676" y="1799058"/>
            <a:chExt cx="607629" cy="677904"/>
          </a:xfrm>
        </p:grpSpPr>
        <p:sp>
          <p:nvSpPr>
            <p:cNvPr id="1996" name="Google Shape;1996;p47"/>
            <p:cNvSpPr/>
            <p:nvPr/>
          </p:nvSpPr>
          <p:spPr>
            <a:xfrm rot="10800000">
              <a:off x="951676" y="1799058"/>
              <a:ext cx="607500" cy="607500"/>
            </a:xfrm>
            <a:prstGeom prst="round2SameRect">
              <a:avLst>
                <a:gd fmla="val 528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1997" name="Google Shape;1997;p47"/>
            <p:cNvSpPr/>
            <p:nvPr/>
          </p:nvSpPr>
          <p:spPr>
            <a:xfrm>
              <a:off x="951806" y="1799176"/>
              <a:ext cx="607500" cy="15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Tuesday</a:t>
              </a:r>
              <a:endParaRPr sz="800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  <p:sp>
          <p:nvSpPr>
            <p:cNvPr id="1998" name="Google Shape;1998;p47"/>
            <p:cNvSpPr txBox="1"/>
            <p:nvPr/>
          </p:nvSpPr>
          <p:spPr>
            <a:xfrm>
              <a:off x="951738" y="1903972"/>
              <a:ext cx="60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Mar</a:t>
              </a:r>
              <a:endParaRPr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  <p:sp>
          <p:nvSpPr>
            <p:cNvPr id="1999" name="Google Shape;1999;p47"/>
            <p:cNvSpPr txBox="1"/>
            <p:nvPr/>
          </p:nvSpPr>
          <p:spPr>
            <a:xfrm>
              <a:off x="951706" y="2076762"/>
              <a:ext cx="60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Medium"/>
                  <a:ea typeface="Lexend Medium"/>
                  <a:cs typeface="Lexend Medium"/>
                  <a:sym typeface="Lexend Medium"/>
                </a:rPr>
                <a:t>18</a:t>
              </a:r>
              <a:endParaRPr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endParaRPr>
            </a:p>
          </p:txBody>
        </p:sp>
      </p:grpSp>
      <p:sp>
        <p:nvSpPr>
          <p:cNvPr id="2000" name="Google Shape;2000;p47"/>
          <p:cNvSpPr txBox="1"/>
          <p:nvPr/>
        </p:nvSpPr>
        <p:spPr>
          <a:xfrm>
            <a:off x="4038208" y="4298911"/>
            <a:ext cx="2542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Presentations conclude</a:t>
            </a:r>
            <a:endParaRPr sz="9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2001" name="Google Shape;2001;p47"/>
          <p:cNvGrpSpPr/>
          <p:nvPr/>
        </p:nvGrpSpPr>
        <p:grpSpPr>
          <a:xfrm>
            <a:off x="1802926" y="2832933"/>
            <a:ext cx="607629" cy="677904"/>
            <a:chOff x="951676" y="1799058"/>
            <a:chExt cx="607629" cy="677904"/>
          </a:xfrm>
        </p:grpSpPr>
        <p:sp>
          <p:nvSpPr>
            <p:cNvPr id="2002" name="Google Shape;2002;p47"/>
            <p:cNvSpPr/>
            <p:nvPr/>
          </p:nvSpPr>
          <p:spPr>
            <a:xfrm rot="10800000">
              <a:off x="951676" y="1799058"/>
              <a:ext cx="607500" cy="607500"/>
            </a:xfrm>
            <a:prstGeom prst="round2SameRect">
              <a:avLst>
                <a:gd fmla="val 528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003" name="Google Shape;2003;p47"/>
            <p:cNvSpPr/>
            <p:nvPr/>
          </p:nvSpPr>
          <p:spPr>
            <a:xfrm>
              <a:off x="951806" y="1799176"/>
              <a:ext cx="607500" cy="15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2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Mon</a:t>
              </a:r>
              <a:endParaRPr sz="800">
                <a:solidFill>
                  <a:schemeClr val="lt2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  <p:sp>
          <p:nvSpPr>
            <p:cNvPr id="2004" name="Google Shape;2004;p47"/>
            <p:cNvSpPr txBox="1"/>
            <p:nvPr/>
          </p:nvSpPr>
          <p:spPr>
            <a:xfrm>
              <a:off x="951738" y="1903972"/>
              <a:ext cx="60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Mar</a:t>
              </a:r>
              <a:endParaRPr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  <p:sp>
          <p:nvSpPr>
            <p:cNvPr id="2005" name="Google Shape;2005;p47"/>
            <p:cNvSpPr txBox="1"/>
            <p:nvPr/>
          </p:nvSpPr>
          <p:spPr>
            <a:xfrm>
              <a:off x="951706" y="2076762"/>
              <a:ext cx="607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exend Medium"/>
                  <a:ea typeface="Lexend Medium"/>
                  <a:cs typeface="Lexend Medium"/>
                  <a:sym typeface="Lexend Medium"/>
                </a:rPr>
                <a:t>17</a:t>
              </a:r>
              <a:endParaRPr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48"/>
          <p:cNvSpPr/>
          <p:nvPr/>
        </p:nvSpPr>
        <p:spPr>
          <a:xfrm>
            <a:off x="4858000" y="1826125"/>
            <a:ext cx="3979500" cy="22056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48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Basis Vectors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48"/>
          <p:cNvSpPr txBox="1"/>
          <p:nvPr>
            <p:ph type="title"/>
          </p:nvPr>
        </p:nvSpPr>
        <p:spPr>
          <a:xfrm>
            <a:off x="209775" y="468575"/>
            <a:ext cx="7726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Instructions</a:t>
            </a:r>
            <a:endParaRPr/>
          </a:p>
        </p:txBody>
      </p:sp>
      <p:sp>
        <p:nvSpPr>
          <p:cNvPr id="2013" name="Google Shape;2013;p48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48"/>
          <p:cNvSpPr/>
          <p:nvPr/>
        </p:nvSpPr>
        <p:spPr>
          <a:xfrm>
            <a:off x="311700" y="2057750"/>
            <a:ext cx="4438808" cy="2535582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3" y="0"/>
                </a:lnTo>
                <a:cubicBezTo>
                  <a:pt x="151321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1" y="672465"/>
                  <a:pt x="336233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9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1" y="923481"/>
                  <a:pt x="1529144" y="904431"/>
                  <a:pt x="1523365" y="893763"/>
                </a:cubicBezTo>
                <a:cubicBezTo>
                  <a:pt x="1516825" y="881761"/>
                  <a:pt x="1463992" y="766191"/>
                  <a:pt x="1473073" y="670751"/>
                </a:cubicBezTo>
                <a:cubicBezTo>
                  <a:pt x="1642301" y="653669"/>
                  <a:pt x="1775523" y="509778"/>
                  <a:pt x="1775523" y="336233"/>
                </a:cubicBezTo>
                <a:lnTo>
                  <a:pt x="1775523" y="336233"/>
                </a:lnTo>
                <a:cubicBezTo>
                  <a:pt x="1775523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15" name="Google Shape;2015;p48"/>
          <p:cNvSpPr txBox="1"/>
          <p:nvPr>
            <p:ph idx="4" type="subTitle"/>
          </p:nvPr>
        </p:nvSpPr>
        <p:spPr>
          <a:xfrm>
            <a:off x="604700" y="2242325"/>
            <a:ext cx="40914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Problem: </a:t>
            </a:r>
            <a:r>
              <a:rPr lang="en">
                <a:solidFill>
                  <a:schemeClr val="lt2"/>
                </a:solidFill>
              </a:rPr>
              <a:t>Coordinating interviews for high-volume hiring is inefficient and time-consuming.</a:t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2016" name="Google Shape;2016;p48"/>
          <p:cNvSpPr txBox="1"/>
          <p:nvPr>
            <p:ph idx="4" type="subTitle"/>
          </p:nvPr>
        </p:nvSpPr>
        <p:spPr>
          <a:xfrm>
            <a:off x="555675" y="2847700"/>
            <a:ext cx="40914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>
                <a:solidFill>
                  <a:schemeClr val="lt2"/>
                </a:solidFill>
                <a:latin typeface="Lexend"/>
                <a:ea typeface="Lexend"/>
                <a:cs typeface="Lexend"/>
                <a:sym typeface="Lexend"/>
              </a:rPr>
              <a:t>Challenge:</a:t>
            </a:r>
            <a:r>
              <a:rPr lang="en">
                <a:solidFill>
                  <a:schemeClr val="lt2"/>
                </a:solidFill>
              </a:rPr>
              <a:t> Build an AI-powered scheduling bot that syncs candidate availability with recruiter schedules and auto-sends calendar invites.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400">
              <a:solidFill>
                <a:schemeClr val="lt2"/>
              </a:solidFill>
            </a:endParaRPr>
          </a:p>
        </p:txBody>
      </p:sp>
      <p:sp>
        <p:nvSpPr>
          <p:cNvPr id="2017" name="Google Shape;2017;p48"/>
          <p:cNvSpPr txBox="1"/>
          <p:nvPr>
            <p:ph idx="4" type="subTitle"/>
          </p:nvPr>
        </p:nvSpPr>
        <p:spPr>
          <a:xfrm>
            <a:off x="4980530" y="2120875"/>
            <a:ext cx="3663000" cy="1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Work together in a group (3 people) </a:t>
            </a:r>
            <a:r>
              <a:rPr lang="en" sz="1100"/>
              <a:t>to address the problem </a:t>
            </a:r>
            <a:r>
              <a:rPr lang="en" sz="1100"/>
              <a:t>statement</a:t>
            </a:r>
            <a:r>
              <a:rPr lang="en" sz="1100"/>
              <a:t> and challenge in 48 hours.</a:t>
            </a:r>
            <a:endParaRPr sz="13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" sz="900"/>
              <a:t>Build an AI-powered scheduling bot</a:t>
            </a:r>
            <a:endParaRPr sz="9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" sz="900"/>
              <a:t>Prepare a 10 minute presentation for the leadership team</a:t>
            </a:r>
            <a:endParaRPr sz="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Present your </a:t>
            </a:r>
            <a:r>
              <a:rPr b="1" lang="en" sz="1100">
                <a:latin typeface="Lexend"/>
                <a:ea typeface="Lexend"/>
                <a:cs typeface="Lexend"/>
                <a:sym typeface="Lexend"/>
              </a:rPr>
              <a:t>solution</a:t>
            </a:r>
            <a:r>
              <a:rPr lang="en" sz="1100"/>
              <a:t> to the leadership team (format on the following slide)</a:t>
            </a:r>
            <a:endParaRPr sz="1100"/>
          </a:p>
        </p:txBody>
      </p:sp>
      <p:sp>
        <p:nvSpPr>
          <p:cNvPr id="2018" name="Google Shape;2018;p48"/>
          <p:cNvSpPr txBox="1"/>
          <p:nvPr>
            <p:ph idx="4" type="subTitle"/>
          </p:nvPr>
        </p:nvSpPr>
        <p:spPr>
          <a:xfrm>
            <a:off x="699605" y="1617450"/>
            <a:ext cx="36630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900">
                <a:latin typeface="Lexend"/>
                <a:ea typeface="Lexend"/>
                <a:cs typeface="Lexend"/>
                <a:sym typeface="Lexend"/>
              </a:rPr>
              <a:t>THE CHALLENGE</a:t>
            </a:r>
            <a:endParaRPr sz="19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49"/>
          <p:cNvSpPr txBox="1"/>
          <p:nvPr>
            <p:ph idx="2" type="body"/>
          </p:nvPr>
        </p:nvSpPr>
        <p:spPr>
          <a:xfrm>
            <a:off x="167325" y="-39600"/>
            <a:ext cx="11697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Basis Vectors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49"/>
          <p:cNvSpPr txBox="1"/>
          <p:nvPr>
            <p:ph type="title"/>
          </p:nvPr>
        </p:nvSpPr>
        <p:spPr>
          <a:xfrm>
            <a:off x="209775" y="468575"/>
            <a:ext cx="77268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Instructions</a:t>
            </a:r>
            <a:endParaRPr/>
          </a:p>
        </p:txBody>
      </p:sp>
      <p:sp>
        <p:nvSpPr>
          <p:cNvPr id="2025" name="Google Shape;2025;p49"/>
          <p:cNvSpPr txBox="1"/>
          <p:nvPr>
            <p:ph idx="1" type="body"/>
          </p:nvPr>
        </p:nvSpPr>
        <p:spPr>
          <a:xfrm>
            <a:off x="7509125" y="-39600"/>
            <a:ext cx="1524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6" name="Google Shape;2026;p49"/>
          <p:cNvGrpSpPr/>
          <p:nvPr/>
        </p:nvGrpSpPr>
        <p:grpSpPr>
          <a:xfrm>
            <a:off x="593040" y="1395239"/>
            <a:ext cx="7231052" cy="3410171"/>
            <a:chOff x="4223410" y="2582328"/>
            <a:chExt cx="1864298" cy="842496"/>
          </a:xfrm>
        </p:grpSpPr>
        <p:grpSp>
          <p:nvGrpSpPr>
            <p:cNvPr id="2027" name="Google Shape;2027;p49"/>
            <p:cNvGrpSpPr/>
            <p:nvPr/>
          </p:nvGrpSpPr>
          <p:grpSpPr>
            <a:xfrm>
              <a:off x="4223410" y="2582328"/>
              <a:ext cx="1864298" cy="842496"/>
              <a:chOff x="5351018" y="4955476"/>
              <a:chExt cx="3054223" cy="1380236"/>
            </a:xfrm>
          </p:grpSpPr>
          <p:sp>
            <p:nvSpPr>
              <p:cNvPr id="2028" name="Google Shape;2028;p49"/>
              <p:cNvSpPr/>
              <p:nvPr/>
            </p:nvSpPr>
            <p:spPr>
              <a:xfrm>
                <a:off x="5411978" y="5018976"/>
                <a:ext cx="2932239" cy="1253236"/>
              </a:xfrm>
              <a:custGeom>
                <a:rect b="b" l="l" r="r" t="t"/>
                <a:pathLst>
                  <a:path extrusionOk="0" h="1253236" w="2932239">
                    <a:moveTo>
                      <a:pt x="0" y="0"/>
                    </a:moveTo>
                    <a:lnTo>
                      <a:pt x="2932240" y="0"/>
                    </a:lnTo>
                    <a:lnTo>
                      <a:pt x="2932240" y="1253236"/>
                    </a:lnTo>
                    <a:lnTo>
                      <a:pt x="0" y="1253236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29" name="Google Shape;2029;p49"/>
              <p:cNvSpPr/>
              <p:nvPr/>
            </p:nvSpPr>
            <p:spPr>
              <a:xfrm>
                <a:off x="5351018" y="4955476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20" y="0"/>
                    </a:lnTo>
                    <a:lnTo>
                      <a:pt x="121920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30" name="Google Shape;2030;p49"/>
              <p:cNvSpPr/>
              <p:nvPr/>
            </p:nvSpPr>
            <p:spPr>
              <a:xfrm>
                <a:off x="5351018" y="6208712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20" y="0"/>
                    </a:lnTo>
                    <a:lnTo>
                      <a:pt x="121920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31" name="Google Shape;2031;p49"/>
              <p:cNvSpPr/>
              <p:nvPr/>
            </p:nvSpPr>
            <p:spPr>
              <a:xfrm>
                <a:off x="8283321" y="4955476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19" y="0"/>
                    </a:lnTo>
                    <a:lnTo>
                      <a:pt x="121919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32" name="Google Shape;2032;p49"/>
              <p:cNvSpPr/>
              <p:nvPr/>
            </p:nvSpPr>
            <p:spPr>
              <a:xfrm>
                <a:off x="8283321" y="6208712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19" y="0"/>
                    </a:lnTo>
                    <a:lnTo>
                      <a:pt x="121919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033" name="Google Shape;2033;p49"/>
            <p:cNvSpPr/>
            <p:nvPr/>
          </p:nvSpPr>
          <p:spPr>
            <a:xfrm rot="-2281363">
              <a:off x="5833573" y="3151644"/>
              <a:ext cx="130156" cy="137606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034" name="Google Shape;2034;p49"/>
          <p:cNvSpPr txBox="1"/>
          <p:nvPr/>
        </p:nvSpPr>
        <p:spPr>
          <a:xfrm>
            <a:off x="1187475" y="1803050"/>
            <a:ext cx="57714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You will present your solution to our product leadership team in 10 minutes:</a:t>
            </a:r>
            <a:b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b="1"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Team Introduction (1 mins)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b="1"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Solution Overview (2 mins)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 Light"/>
              <a:buChar char="○"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Key functionality and how it addresses the problem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 Light"/>
              <a:buChar char="○"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High level architecture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b="1"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Live Demo (5 mins)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 Light"/>
              <a:buChar char="○"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Show working prototype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 Light"/>
              <a:buChar char="○"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Highlight key features and the user experience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 Light"/>
              <a:buChar char="○"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Breakdown of core components (e.g., calendar integration, NLP for availability parsing, automation logic)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 Light"/>
              <a:buChar char="○"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Programming languages, frameworks, and AI models used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b="1"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Questions (2 mins)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 Light"/>
              <a:buChar char="○"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Interview team to ask questions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35" name="Google Shape;2035;p49"/>
          <p:cNvSpPr/>
          <p:nvPr/>
        </p:nvSpPr>
        <p:spPr>
          <a:xfrm>
            <a:off x="4196900" y="4748400"/>
            <a:ext cx="3280500" cy="280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49"/>
          <p:cNvSpPr txBox="1"/>
          <p:nvPr>
            <p:ph idx="4" type="subTitle"/>
          </p:nvPr>
        </p:nvSpPr>
        <p:spPr>
          <a:xfrm>
            <a:off x="4196900" y="4734900"/>
            <a:ext cx="3179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Lexend"/>
                <a:ea typeface="Lexend"/>
                <a:cs typeface="Lexend"/>
                <a:sym typeface="Lexend"/>
              </a:rPr>
              <a:t>Questions? Contact Sudikshah (sudikshah@basisvps.com)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50"/>
          <p:cNvSpPr/>
          <p:nvPr/>
        </p:nvSpPr>
        <p:spPr>
          <a:xfrm>
            <a:off x="262033" y="1675029"/>
            <a:ext cx="1318326" cy="705120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8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5" y="893763"/>
                </a:cubicBezTo>
                <a:cubicBezTo>
                  <a:pt x="1516825" y="881761"/>
                  <a:pt x="1463993" y="766191"/>
                  <a:pt x="1473073" y="670751"/>
                </a:cubicBezTo>
                <a:cubicBezTo>
                  <a:pt x="1642300" y="653669"/>
                  <a:pt x="1775524" y="509778"/>
                  <a:pt x="1775524" y="336233"/>
                </a:cubicBezTo>
                <a:lnTo>
                  <a:pt x="1775524" y="336233"/>
                </a:lnTo>
                <a:cubicBezTo>
                  <a:pt x="1775524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2" name="Google Shape;2042;p50"/>
          <p:cNvSpPr/>
          <p:nvPr/>
        </p:nvSpPr>
        <p:spPr>
          <a:xfrm>
            <a:off x="1869969" y="1675029"/>
            <a:ext cx="1318326" cy="705120"/>
          </a:xfrm>
          <a:custGeom>
            <a:rect b="b" l="l" r="r" t="t"/>
            <a:pathLst>
              <a:path extrusionOk="0" h="949656" w="1775523">
                <a:moveTo>
                  <a:pt x="1439355" y="0"/>
                </a:moveTo>
                <a:lnTo>
                  <a:pt x="336232" y="0"/>
                </a:lnTo>
                <a:cubicBezTo>
                  <a:pt x="151321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1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9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1" y="923481"/>
                  <a:pt x="1529144" y="904431"/>
                  <a:pt x="1523365" y="893763"/>
                </a:cubicBezTo>
                <a:cubicBezTo>
                  <a:pt x="1516825" y="881761"/>
                  <a:pt x="1463992" y="766191"/>
                  <a:pt x="1473073" y="670751"/>
                </a:cubicBezTo>
                <a:cubicBezTo>
                  <a:pt x="1642301" y="653669"/>
                  <a:pt x="1775523" y="509778"/>
                  <a:pt x="1775523" y="336233"/>
                </a:cubicBezTo>
                <a:lnTo>
                  <a:pt x="1775523" y="336233"/>
                </a:lnTo>
                <a:cubicBezTo>
                  <a:pt x="1775523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3" name="Google Shape;2043;p50"/>
          <p:cNvSpPr/>
          <p:nvPr/>
        </p:nvSpPr>
        <p:spPr>
          <a:xfrm>
            <a:off x="3477906" y="1675029"/>
            <a:ext cx="1318326" cy="705120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3" y="0"/>
                </a:lnTo>
                <a:cubicBezTo>
                  <a:pt x="151321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1" y="672465"/>
                  <a:pt x="336233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9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1" y="923481"/>
                  <a:pt x="1529144" y="904431"/>
                  <a:pt x="1523365" y="893763"/>
                </a:cubicBezTo>
                <a:cubicBezTo>
                  <a:pt x="1516825" y="881761"/>
                  <a:pt x="1463992" y="766191"/>
                  <a:pt x="1473073" y="670751"/>
                </a:cubicBezTo>
                <a:cubicBezTo>
                  <a:pt x="1642301" y="653669"/>
                  <a:pt x="1775523" y="509778"/>
                  <a:pt x="1775523" y="336233"/>
                </a:cubicBezTo>
                <a:lnTo>
                  <a:pt x="1775523" y="336233"/>
                </a:lnTo>
                <a:cubicBezTo>
                  <a:pt x="1775523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4" name="Google Shape;2044;p50"/>
          <p:cNvSpPr/>
          <p:nvPr/>
        </p:nvSpPr>
        <p:spPr>
          <a:xfrm>
            <a:off x="5085842" y="1675029"/>
            <a:ext cx="1318326" cy="705120"/>
          </a:xfrm>
          <a:custGeom>
            <a:rect b="b" l="l" r="r" t="t"/>
            <a:pathLst>
              <a:path extrusionOk="0" h="949656" w="1775523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2" y="672465"/>
                </a:lnTo>
                <a:cubicBezTo>
                  <a:pt x="1243330" y="724091"/>
                  <a:pt x="1406017" y="956183"/>
                  <a:pt x="1544827" y="949516"/>
                </a:cubicBezTo>
                <a:lnTo>
                  <a:pt x="1545018" y="949516"/>
                </a:lnTo>
                <a:cubicBezTo>
                  <a:pt x="1551939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4" y="893763"/>
                </a:cubicBezTo>
                <a:cubicBezTo>
                  <a:pt x="1516825" y="881761"/>
                  <a:pt x="1463992" y="766191"/>
                  <a:pt x="1473073" y="670751"/>
                </a:cubicBezTo>
                <a:cubicBezTo>
                  <a:pt x="1642300" y="653669"/>
                  <a:pt x="1775523" y="509778"/>
                  <a:pt x="1775523" y="336233"/>
                </a:cubicBezTo>
                <a:lnTo>
                  <a:pt x="1775523" y="336233"/>
                </a:lnTo>
                <a:cubicBezTo>
                  <a:pt x="1775523" y="151321"/>
                  <a:pt x="1624202" y="0"/>
                  <a:pt x="143929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045" name="Google Shape;2045;p50"/>
          <p:cNvGrpSpPr/>
          <p:nvPr/>
        </p:nvGrpSpPr>
        <p:grpSpPr>
          <a:xfrm>
            <a:off x="2171488" y="2678714"/>
            <a:ext cx="626402" cy="626402"/>
            <a:chOff x="2863215" y="5306949"/>
            <a:chExt cx="842391" cy="842391"/>
          </a:xfrm>
        </p:grpSpPr>
        <p:sp>
          <p:nvSpPr>
            <p:cNvPr id="2046" name="Google Shape;2046;p50"/>
            <p:cNvSpPr/>
            <p:nvPr/>
          </p:nvSpPr>
          <p:spPr>
            <a:xfrm>
              <a:off x="2863215" y="5306949"/>
              <a:ext cx="842391" cy="842391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047" name="Google Shape;2047;p50"/>
            <p:cNvGrpSpPr/>
            <p:nvPr/>
          </p:nvGrpSpPr>
          <p:grpSpPr>
            <a:xfrm>
              <a:off x="3124581" y="5568315"/>
              <a:ext cx="319595" cy="319595"/>
              <a:chOff x="3124581" y="5568315"/>
              <a:chExt cx="319595" cy="319595"/>
            </a:xfrm>
          </p:grpSpPr>
          <p:sp>
            <p:nvSpPr>
              <p:cNvPr id="2048" name="Google Shape;2048;p50"/>
              <p:cNvSpPr/>
              <p:nvPr/>
            </p:nvSpPr>
            <p:spPr>
              <a:xfrm>
                <a:off x="3124581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6" y="0"/>
                    </a:lnTo>
                  </a:path>
                </a:pathLst>
              </a:custGeom>
              <a:solidFill>
                <a:schemeClr val="accent2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49" name="Google Shape;2049;p50"/>
              <p:cNvSpPr/>
              <p:nvPr/>
            </p:nvSpPr>
            <p:spPr>
              <a:xfrm>
                <a:off x="3284410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050" name="Google Shape;2050;p50"/>
          <p:cNvGrpSpPr/>
          <p:nvPr/>
        </p:nvGrpSpPr>
        <p:grpSpPr>
          <a:xfrm>
            <a:off x="311691" y="2678714"/>
            <a:ext cx="626401" cy="626402"/>
            <a:chOff x="1823849" y="5306949"/>
            <a:chExt cx="842390" cy="842391"/>
          </a:xfrm>
        </p:grpSpPr>
        <p:sp>
          <p:nvSpPr>
            <p:cNvPr id="2051" name="Google Shape;2051;p50"/>
            <p:cNvSpPr/>
            <p:nvPr/>
          </p:nvSpPr>
          <p:spPr>
            <a:xfrm>
              <a:off x="1823849" y="5306949"/>
              <a:ext cx="842390" cy="842391"/>
            </a:xfrm>
            <a:custGeom>
              <a:rect b="b" l="l" r="r" t="t"/>
              <a:pathLst>
                <a:path extrusionOk="0" h="842391" w="84239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052" name="Google Shape;2052;p50"/>
            <p:cNvGrpSpPr/>
            <p:nvPr/>
          </p:nvGrpSpPr>
          <p:grpSpPr>
            <a:xfrm>
              <a:off x="2085215" y="5568315"/>
              <a:ext cx="319595" cy="319595"/>
              <a:chOff x="2085215" y="5568315"/>
              <a:chExt cx="319595" cy="319595"/>
            </a:xfrm>
          </p:grpSpPr>
          <p:sp>
            <p:nvSpPr>
              <p:cNvPr id="2053" name="Google Shape;2053;p50"/>
              <p:cNvSpPr/>
              <p:nvPr/>
            </p:nvSpPr>
            <p:spPr>
              <a:xfrm>
                <a:off x="2085215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5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54" name="Google Shape;2054;p50"/>
              <p:cNvSpPr/>
              <p:nvPr/>
            </p:nvSpPr>
            <p:spPr>
              <a:xfrm>
                <a:off x="2245045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055" name="Google Shape;2055;p50"/>
          <p:cNvGrpSpPr/>
          <p:nvPr/>
        </p:nvGrpSpPr>
        <p:grpSpPr>
          <a:xfrm>
            <a:off x="3075912" y="2678714"/>
            <a:ext cx="626402" cy="626402"/>
            <a:chOff x="4079493" y="5306949"/>
            <a:chExt cx="842391" cy="842391"/>
          </a:xfrm>
        </p:grpSpPr>
        <p:sp>
          <p:nvSpPr>
            <p:cNvPr id="2056" name="Google Shape;2056;p50"/>
            <p:cNvSpPr/>
            <p:nvPr/>
          </p:nvSpPr>
          <p:spPr>
            <a:xfrm>
              <a:off x="4079493" y="5306949"/>
              <a:ext cx="842391" cy="842391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5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057" name="Google Shape;2057;p50"/>
            <p:cNvGrpSpPr/>
            <p:nvPr/>
          </p:nvGrpSpPr>
          <p:grpSpPr>
            <a:xfrm>
              <a:off x="4340923" y="5568315"/>
              <a:ext cx="319595" cy="319595"/>
              <a:chOff x="4340923" y="5568315"/>
              <a:chExt cx="319595" cy="319595"/>
            </a:xfrm>
          </p:grpSpPr>
          <p:sp>
            <p:nvSpPr>
              <p:cNvPr id="2058" name="Google Shape;2058;p50"/>
              <p:cNvSpPr/>
              <p:nvPr/>
            </p:nvSpPr>
            <p:spPr>
              <a:xfrm>
                <a:off x="4340923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6" y="0"/>
                    </a:lnTo>
                  </a:path>
                </a:pathLst>
              </a:custGeom>
              <a:solidFill>
                <a:schemeClr val="accent4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59" name="Google Shape;2059;p50"/>
              <p:cNvSpPr/>
              <p:nvPr/>
            </p:nvSpPr>
            <p:spPr>
              <a:xfrm>
                <a:off x="4500689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060" name="Google Shape;2060;p50"/>
          <p:cNvGrpSpPr/>
          <p:nvPr/>
        </p:nvGrpSpPr>
        <p:grpSpPr>
          <a:xfrm>
            <a:off x="6693800" y="2217325"/>
            <a:ext cx="2156700" cy="1207500"/>
            <a:chOff x="6693800" y="2217325"/>
            <a:chExt cx="2156700" cy="1207500"/>
          </a:xfrm>
        </p:grpSpPr>
        <p:sp>
          <p:nvSpPr>
            <p:cNvPr id="2061" name="Google Shape;2061;p50"/>
            <p:cNvSpPr/>
            <p:nvPr/>
          </p:nvSpPr>
          <p:spPr>
            <a:xfrm>
              <a:off x="6693800" y="2217325"/>
              <a:ext cx="2156700" cy="12075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50"/>
            <p:cNvSpPr/>
            <p:nvPr/>
          </p:nvSpPr>
          <p:spPr>
            <a:xfrm>
              <a:off x="6768750" y="228155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50"/>
            <p:cNvSpPr/>
            <p:nvPr/>
          </p:nvSpPr>
          <p:spPr>
            <a:xfrm>
              <a:off x="6873486" y="228155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50"/>
            <p:cNvSpPr/>
            <p:nvPr/>
          </p:nvSpPr>
          <p:spPr>
            <a:xfrm>
              <a:off x="6978223" y="228155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5" name="Google Shape;2065;p50"/>
          <p:cNvGrpSpPr/>
          <p:nvPr/>
        </p:nvGrpSpPr>
        <p:grpSpPr>
          <a:xfrm>
            <a:off x="5178550" y="400225"/>
            <a:ext cx="1258500" cy="902350"/>
            <a:chOff x="6575700" y="2242475"/>
            <a:chExt cx="1258500" cy="902350"/>
          </a:xfrm>
        </p:grpSpPr>
        <p:sp>
          <p:nvSpPr>
            <p:cNvPr id="2066" name="Google Shape;2066;p50"/>
            <p:cNvSpPr/>
            <p:nvPr/>
          </p:nvSpPr>
          <p:spPr>
            <a:xfrm>
              <a:off x="65967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50"/>
            <p:cNvSpPr/>
            <p:nvPr/>
          </p:nvSpPr>
          <p:spPr>
            <a:xfrm>
              <a:off x="65757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68" name="Google Shape;2068;p50"/>
            <p:cNvCxnSpPr/>
            <p:nvPr/>
          </p:nvCxnSpPr>
          <p:spPr>
            <a:xfrm>
              <a:off x="65765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069" name="Google Shape;2069;p50"/>
          <p:cNvGrpSpPr/>
          <p:nvPr/>
        </p:nvGrpSpPr>
        <p:grpSpPr>
          <a:xfrm>
            <a:off x="291950" y="400225"/>
            <a:ext cx="1258500" cy="902350"/>
            <a:chOff x="1209150" y="2242475"/>
            <a:chExt cx="1258500" cy="902350"/>
          </a:xfrm>
        </p:grpSpPr>
        <p:sp>
          <p:nvSpPr>
            <p:cNvPr id="2070" name="Google Shape;2070;p50"/>
            <p:cNvSpPr/>
            <p:nvPr/>
          </p:nvSpPr>
          <p:spPr>
            <a:xfrm>
              <a:off x="12302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0"/>
            <p:cNvSpPr/>
            <p:nvPr/>
          </p:nvSpPr>
          <p:spPr>
            <a:xfrm>
              <a:off x="12091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2" name="Google Shape;2072;p50"/>
            <p:cNvCxnSpPr/>
            <p:nvPr/>
          </p:nvCxnSpPr>
          <p:spPr>
            <a:xfrm>
              <a:off x="12099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073" name="Google Shape;2073;p50"/>
          <p:cNvGrpSpPr/>
          <p:nvPr/>
        </p:nvGrpSpPr>
        <p:grpSpPr>
          <a:xfrm>
            <a:off x="3549683" y="400225"/>
            <a:ext cx="1258500" cy="902350"/>
            <a:chOff x="2998000" y="2242475"/>
            <a:chExt cx="1258500" cy="902350"/>
          </a:xfrm>
        </p:grpSpPr>
        <p:sp>
          <p:nvSpPr>
            <p:cNvPr id="2074" name="Google Shape;2074;p50"/>
            <p:cNvSpPr/>
            <p:nvPr/>
          </p:nvSpPr>
          <p:spPr>
            <a:xfrm>
              <a:off x="301905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50"/>
            <p:cNvSpPr/>
            <p:nvPr/>
          </p:nvSpPr>
          <p:spPr>
            <a:xfrm>
              <a:off x="299800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76" name="Google Shape;2076;p50"/>
            <p:cNvCxnSpPr/>
            <p:nvPr/>
          </p:nvCxnSpPr>
          <p:spPr>
            <a:xfrm>
              <a:off x="299884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077" name="Google Shape;2077;p50"/>
          <p:cNvGrpSpPr/>
          <p:nvPr/>
        </p:nvGrpSpPr>
        <p:grpSpPr>
          <a:xfrm>
            <a:off x="1920817" y="400225"/>
            <a:ext cx="1258500" cy="902350"/>
            <a:chOff x="4786850" y="2242475"/>
            <a:chExt cx="1258500" cy="902350"/>
          </a:xfrm>
        </p:grpSpPr>
        <p:sp>
          <p:nvSpPr>
            <p:cNvPr id="2078" name="Google Shape;2078;p50"/>
            <p:cNvSpPr/>
            <p:nvPr/>
          </p:nvSpPr>
          <p:spPr>
            <a:xfrm>
              <a:off x="4807900" y="2242475"/>
              <a:ext cx="411300" cy="81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50"/>
            <p:cNvSpPr/>
            <p:nvPr/>
          </p:nvSpPr>
          <p:spPr>
            <a:xfrm>
              <a:off x="4786850" y="2318025"/>
              <a:ext cx="1258500" cy="826800"/>
            </a:xfrm>
            <a:prstGeom prst="roundRect">
              <a:avLst>
                <a:gd fmla="val 5261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0" name="Google Shape;2080;p50"/>
            <p:cNvCxnSpPr/>
            <p:nvPr/>
          </p:nvCxnSpPr>
          <p:spPr>
            <a:xfrm>
              <a:off x="4787690" y="3091250"/>
              <a:ext cx="1256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</p:cxnSp>
      </p:grpSp>
      <p:grpSp>
        <p:nvGrpSpPr>
          <p:cNvPr id="2081" name="Google Shape;2081;p50"/>
          <p:cNvGrpSpPr/>
          <p:nvPr/>
        </p:nvGrpSpPr>
        <p:grpSpPr>
          <a:xfrm>
            <a:off x="1241591" y="2678714"/>
            <a:ext cx="626401" cy="626402"/>
            <a:chOff x="1823849" y="5306949"/>
            <a:chExt cx="842390" cy="842391"/>
          </a:xfrm>
        </p:grpSpPr>
        <p:sp>
          <p:nvSpPr>
            <p:cNvPr id="2082" name="Google Shape;2082;p50"/>
            <p:cNvSpPr/>
            <p:nvPr/>
          </p:nvSpPr>
          <p:spPr>
            <a:xfrm>
              <a:off x="1823849" y="5306949"/>
              <a:ext cx="842390" cy="842391"/>
            </a:xfrm>
            <a:custGeom>
              <a:rect b="b" l="l" r="r" t="t"/>
              <a:pathLst>
                <a:path extrusionOk="0" h="842391" w="84239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grpSp>
          <p:nvGrpSpPr>
            <p:cNvPr id="2083" name="Google Shape;2083;p50"/>
            <p:cNvGrpSpPr/>
            <p:nvPr/>
          </p:nvGrpSpPr>
          <p:grpSpPr>
            <a:xfrm>
              <a:off x="2085215" y="5568315"/>
              <a:ext cx="319595" cy="319595"/>
              <a:chOff x="2085215" y="5568315"/>
              <a:chExt cx="319595" cy="319595"/>
            </a:xfrm>
          </p:grpSpPr>
          <p:sp>
            <p:nvSpPr>
              <p:cNvPr id="2084" name="Google Shape;2084;p50"/>
              <p:cNvSpPr/>
              <p:nvPr/>
            </p:nvSpPr>
            <p:spPr>
              <a:xfrm>
                <a:off x="2085215" y="5728144"/>
                <a:ext cx="319595" cy="6350"/>
              </a:xfrm>
              <a:custGeom>
                <a:rect b="b" l="l" r="r" t="t"/>
                <a:pathLst>
                  <a:path extrusionOk="0" h="6350" w="319595">
                    <a:moveTo>
                      <a:pt x="0" y="0"/>
                    </a:moveTo>
                    <a:lnTo>
                      <a:pt x="319595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085" name="Google Shape;2085;p50"/>
              <p:cNvSpPr/>
              <p:nvPr/>
            </p:nvSpPr>
            <p:spPr>
              <a:xfrm>
                <a:off x="2245045" y="5568315"/>
                <a:ext cx="6350" cy="319595"/>
              </a:xfrm>
              <a:custGeom>
                <a:rect b="b" l="l" r="r" t="t"/>
                <a:pathLst>
                  <a:path extrusionOk="0" h="319595" w="635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5"/>
              </a:solidFill>
              <a:ln cap="flat" cmpd="sng" w="12700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086" name="Google Shape;2086;p50"/>
          <p:cNvGrpSpPr/>
          <p:nvPr/>
        </p:nvGrpSpPr>
        <p:grpSpPr>
          <a:xfrm>
            <a:off x="3814959" y="3771938"/>
            <a:ext cx="1182786" cy="1207504"/>
            <a:chOff x="2725798" y="3590032"/>
            <a:chExt cx="946911" cy="966699"/>
          </a:xfrm>
        </p:grpSpPr>
        <p:grpSp>
          <p:nvGrpSpPr>
            <p:cNvPr id="2087" name="Google Shape;2087;p50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088" name="Google Shape;2088;p50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089" name="Google Shape;2089;p50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90" name="Google Shape;2090;p50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91" name="Google Shape;2091;p50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92" name="Google Shape;2092;p50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93" name="Google Shape;2093;p50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94" name="Google Shape;2094;p50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95" name="Google Shape;2095;p50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96" name="Google Shape;2096;p50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97" name="Google Shape;2097;p50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98" name="Google Shape;2098;p50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099" name="Google Shape;2099;p50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00" name="Google Shape;2100;p50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01" name="Google Shape;2101;p50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02" name="Google Shape;2102;p50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03" name="Google Shape;2103;p50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04" name="Google Shape;2104;p50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105" name="Google Shape;2105;p50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106" name="Google Shape;2106;p50"/>
            <p:cNvSpPr/>
            <p:nvPr/>
          </p:nvSpPr>
          <p:spPr>
            <a:xfrm>
              <a:off x="2862815" y="3729522"/>
              <a:ext cx="618874" cy="687570"/>
            </a:xfrm>
            <a:custGeom>
              <a:rect b="b" l="l" r="r" t="t"/>
              <a:pathLst>
                <a:path extrusionOk="0" h="926020" w="833501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2107" name="Google Shape;2107;p50"/>
          <p:cNvGrpSpPr/>
          <p:nvPr/>
        </p:nvGrpSpPr>
        <p:grpSpPr>
          <a:xfrm>
            <a:off x="2111650" y="3771938"/>
            <a:ext cx="1182786" cy="1207504"/>
            <a:chOff x="1438774" y="3590059"/>
            <a:chExt cx="946911" cy="966699"/>
          </a:xfrm>
        </p:grpSpPr>
        <p:grpSp>
          <p:nvGrpSpPr>
            <p:cNvPr id="2108" name="Google Shape;2108;p50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2109" name="Google Shape;2109;p50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2110" name="Google Shape;2110;p50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rect b="b" l="l" r="r" t="t"/>
                  <a:pathLst>
                    <a:path extrusionOk="0" h="1296479" w="1269809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11" name="Google Shape;2111;p50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12" name="Google Shape;2112;p50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13" name="Google Shape;2113;p50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14" name="Google Shape;2114;p50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15" name="Google Shape;2115;p50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16" name="Google Shape;2116;p50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17" name="Google Shape;2117;p50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rect b="b" l="l" r="r" t="t"/>
                  <a:pathLst>
                    <a:path extrusionOk="0" h="1296479" w="635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18" name="Google Shape;2118;p50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19" name="Google Shape;2119;p50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20" name="Google Shape;2120;p50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21" name="Google Shape;2121;p50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22" name="Google Shape;2122;p50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23" name="Google Shape;2123;p50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24" name="Google Shape;2124;p50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  <p:sp>
              <p:nvSpPr>
                <p:cNvPr id="2125" name="Google Shape;2125;p50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rect b="b" l="l" r="r" t="t"/>
                  <a:pathLst>
                    <a:path extrusionOk="0" h="6350" w="1269809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cap="flat" cmpd="sng" w="9525">
                  <a:solidFill>
                    <a:schemeClr val="lt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/>
                </a:p>
              </p:txBody>
            </p:sp>
          </p:grpSp>
          <p:sp>
            <p:nvSpPr>
              <p:cNvPr id="2126" name="Google Shape;2126;p50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rect b="b" l="l" r="r" t="t"/>
                <a:pathLst>
                  <a:path extrusionOk="0" h="185229" w="185229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127" name="Google Shape;2127;p50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2128" name="Google Shape;2128;p50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rect b="b" l="l" r="r" t="t"/>
                <a:pathLst>
                  <a:path extrusionOk="0" h="926147" w="672147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29" name="Google Shape;2129;p50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0" name="Google Shape;2130;p50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rect b="b" l="l" r="r" t="t"/>
                <a:pathLst>
                  <a:path extrusionOk="0" h="926084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1" name="Google Shape;2131;p50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rect b="b" l="l" r="r" t="t"/>
                <a:pathLst>
                  <a:path extrusionOk="0" h="132587" w="141033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132" name="Google Shape;2132;p50"/>
          <p:cNvGrpSpPr/>
          <p:nvPr/>
        </p:nvGrpSpPr>
        <p:grpSpPr>
          <a:xfrm>
            <a:off x="408341" y="3771938"/>
            <a:ext cx="1182786" cy="1207504"/>
            <a:chOff x="151447" y="3590017"/>
            <a:chExt cx="946911" cy="966699"/>
          </a:xfrm>
        </p:grpSpPr>
        <p:grpSp>
          <p:nvGrpSpPr>
            <p:cNvPr id="2133" name="Google Shape;2133;p50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2134" name="Google Shape;2134;p50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rect b="b" l="l" r="r" t="t"/>
                <a:pathLst>
                  <a:path extrusionOk="0" h="1296479" w="1269809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5" name="Google Shape;2135;p50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6" name="Google Shape;2136;p50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7" name="Google Shape;2137;p50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8" name="Google Shape;2138;p50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39" name="Google Shape;2139;p50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0" name="Google Shape;2140;p50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1" name="Google Shape;2141;p50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2" name="Google Shape;2142;p50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3" name="Google Shape;2143;p50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4" name="Google Shape;2144;p50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5" name="Google Shape;2145;p50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6" name="Google Shape;2146;p50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7" name="Google Shape;2147;p50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8" name="Google Shape;2148;p50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49" name="Google Shape;2149;p50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rect b="b" l="l" r="r" t="t"/>
                <a:pathLst>
                  <a:path extrusionOk="0" h="6350" w="1269809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grpSp>
          <p:nvGrpSpPr>
            <p:cNvPr id="2150" name="Google Shape;2150;p50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151" name="Google Shape;2151;p50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rect b="b" l="l" r="r" t="t"/>
                <a:pathLst>
                  <a:path extrusionOk="0" h="926020" w="922845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152" name="Google Shape;2152;p50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53" name="Google Shape;2153;p50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rect b="b" l="l" r="r" t="t"/>
                <a:pathLst>
                  <a:path extrusionOk="0" h="132587" w="337629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</p:grpSp>
      <p:grpSp>
        <p:nvGrpSpPr>
          <p:cNvPr id="2154" name="Google Shape;2154;p50"/>
          <p:cNvGrpSpPr/>
          <p:nvPr/>
        </p:nvGrpSpPr>
        <p:grpSpPr>
          <a:xfrm>
            <a:off x="5595261" y="3592394"/>
            <a:ext cx="3255228" cy="1400653"/>
            <a:chOff x="2267909" y="2831175"/>
            <a:chExt cx="4608193" cy="1982804"/>
          </a:xfrm>
        </p:grpSpPr>
        <p:grpSp>
          <p:nvGrpSpPr>
            <p:cNvPr id="2155" name="Google Shape;2155;p50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2156" name="Google Shape;2156;p50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57" name="Google Shape;2157;p50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58" name="Google Shape;2158;p50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59" name="Google Shape;2159;p50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60" name="Google Shape;2160;p50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61" name="Google Shape;2161;p50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62" name="Google Shape;2162;p50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63" name="Google Shape;2163;p50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64" name="Google Shape;2164;p50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65" name="Google Shape;2165;p50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66" name="Google Shape;2166;p50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67" name="Google Shape;2167;p50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68" name="Google Shape;2168;p50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69" name="Google Shape;2169;p50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70" name="Google Shape;2170;p50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71" name="Google Shape;2171;p50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72" name="Google Shape;2172;p50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73" name="Google Shape;2173;p50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74" name="Google Shape;2174;p50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75" name="Google Shape;2175;p50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76" name="Google Shape;2176;p50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77" name="Google Shape;2177;p50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78" name="Google Shape;2178;p50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79" name="Google Shape;2179;p50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80" name="Google Shape;2180;p50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81" name="Google Shape;2181;p50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182" name="Google Shape;2182;p50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3" name="Google Shape;2183;p50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185" name="Google Shape;2185;p50"/>
          <p:cNvGrpSpPr/>
          <p:nvPr/>
        </p:nvGrpSpPr>
        <p:grpSpPr>
          <a:xfrm>
            <a:off x="4223410" y="2582328"/>
            <a:ext cx="1864298" cy="842496"/>
            <a:chOff x="4223410" y="2582328"/>
            <a:chExt cx="1864298" cy="842496"/>
          </a:xfrm>
        </p:grpSpPr>
        <p:grpSp>
          <p:nvGrpSpPr>
            <p:cNvPr id="2186" name="Google Shape;2186;p50"/>
            <p:cNvGrpSpPr/>
            <p:nvPr/>
          </p:nvGrpSpPr>
          <p:grpSpPr>
            <a:xfrm>
              <a:off x="4223410" y="2582328"/>
              <a:ext cx="1864298" cy="842496"/>
              <a:chOff x="5351018" y="4955476"/>
              <a:chExt cx="3054223" cy="1380236"/>
            </a:xfrm>
          </p:grpSpPr>
          <p:sp>
            <p:nvSpPr>
              <p:cNvPr id="2187" name="Google Shape;2187;p50"/>
              <p:cNvSpPr/>
              <p:nvPr/>
            </p:nvSpPr>
            <p:spPr>
              <a:xfrm>
                <a:off x="5411978" y="5018976"/>
                <a:ext cx="2932239" cy="1253236"/>
              </a:xfrm>
              <a:custGeom>
                <a:rect b="b" l="l" r="r" t="t"/>
                <a:pathLst>
                  <a:path extrusionOk="0" h="1253236" w="2932239">
                    <a:moveTo>
                      <a:pt x="0" y="0"/>
                    </a:moveTo>
                    <a:lnTo>
                      <a:pt x="2932240" y="0"/>
                    </a:lnTo>
                    <a:lnTo>
                      <a:pt x="2932240" y="1253236"/>
                    </a:lnTo>
                    <a:lnTo>
                      <a:pt x="0" y="1253236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88" name="Google Shape;2188;p50"/>
              <p:cNvSpPr/>
              <p:nvPr/>
            </p:nvSpPr>
            <p:spPr>
              <a:xfrm>
                <a:off x="5351018" y="4955476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20" y="0"/>
                    </a:lnTo>
                    <a:lnTo>
                      <a:pt x="121920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89" name="Google Shape;2189;p50"/>
              <p:cNvSpPr/>
              <p:nvPr/>
            </p:nvSpPr>
            <p:spPr>
              <a:xfrm>
                <a:off x="5351018" y="6208712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20" y="0"/>
                    </a:lnTo>
                    <a:lnTo>
                      <a:pt x="121920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90" name="Google Shape;2190;p50"/>
              <p:cNvSpPr/>
              <p:nvPr/>
            </p:nvSpPr>
            <p:spPr>
              <a:xfrm>
                <a:off x="8283321" y="4955476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19" y="0"/>
                    </a:lnTo>
                    <a:lnTo>
                      <a:pt x="121919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191" name="Google Shape;2191;p50"/>
              <p:cNvSpPr/>
              <p:nvPr/>
            </p:nvSpPr>
            <p:spPr>
              <a:xfrm>
                <a:off x="8283321" y="6208712"/>
                <a:ext cx="121920" cy="127000"/>
              </a:xfrm>
              <a:custGeom>
                <a:rect b="b" l="l" r="r" t="t"/>
                <a:pathLst>
                  <a:path extrusionOk="0" h="127000" w="121920">
                    <a:moveTo>
                      <a:pt x="0" y="0"/>
                    </a:moveTo>
                    <a:lnTo>
                      <a:pt x="121919" y="0"/>
                    </a:lnTo>
                    <a:lnTo>
                      <a:pt x="121919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192" name="Google Shape;2192;p50"/>
            <p:cNvSpPr/>
            <p:nvPr/>
          </p:nvSpPr>
          <p:spPr>
            <a:xfrm rot="-2281363">
              <a:off x="5711827" y="2862243"/>
              <a:ext cx="130156" cy="137606"/>
            </a:xfrm>
            <a:custGeom>
              <a:rect b="b" l="l" r="r" t="t"/>
              <a:pathLst>
                <a:path extrusionOk="0" h="5504" w="5206">
                  <a:moveTo>
                    <a:pt x="2726" y="0"/>
                  </a:moveTo>
                  <a:lnTo>
                    <a:pt x="0" y="5493"/>
                  </a:lnTo>
                  <a:lnTo>
                    <a:pt x="2591" y="4653"/>
                  </a:lnTo>
                  <a:lnTo>
                    <a:pt x="5206" y="5504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93" name="Google Shape;2193;p50"/>
          <p:cNvGrpSpPr/>
          <p:nvPr/>
        </p:nvGrpSpPr>
        <p:grpSpPr>
          <a:xfrm>
            <a:off x="6693789" y="348418"/>
            <a:ext cx="2126684" cy="1475227"/>
            <a:chOff x="-1501353" y="1025810"/>
            <a:chExt cx="1717700" cy="1191525"/>
          </a:xfrm>
        </p:grpSpPr>
        <p:sp>
          <p:nvSpPr>
            <p:cNvPr id="2194" name="Google Shape;2194;p50"/>
            <p:cNvSpPr/>
            <p:nvPr/>
          </p:nvSpPr>
          <p:spPr>
            <a:xfrm>
              <a:off x="-1501353" y="1890733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5" name="Google Shape;2195;p50"/>
            <p:cNvSpPr/>
            <p:nvPr/>
          </p:nvSpPr>
          <p:spPr>
            <a:xfrm>
              <a:off x="-1501353" y="1674482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6" name="Google Shape;2196;p50"/>
            <p:cNvSpPr/>
            <p:nvPr/>
          </p:nvSpPr>
          <p:spPr>
            <a:xfrm>
              <a:off x="-1501353" y="1458272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7" name="Google Shape;2197;p50"/>
            <p:cNvSpPr/>
            <p:nvPr/>
          </p:nvSpPr>
          <p:spPr>
            <a:xfrm>
              <a:off x="-1501353" y="1242021"/>
              <a:ext cx="1717700" cy="326643"/>
            </a:xfrm>
            <a:custGeom>
              <a:rect b="b" l="l" r="r" t="t"/>
              <a:pathLst>
                <a:path extrusionOk="0" h="326643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8" name="Google Shape;2198;p50"/>
            <p:cNvSpPr/>
            <p:nvPr/>
          </p:nvSpPr>
          <p:spPr>
            <a:xfrm>
              <a:off x="-1501353" y="1025810"/>
              <a:ext cx="1717700" cy="326602"/>
            </a:xfrm>
            <a:custGeom>
              <a:rect b="b" l="l" r="r" t="t"/>
              <a:pathLst>
                <a:path extrusionOk="0" h="326602" w="171770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