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696" r:id="rId2"/>
    <p:sldMasterId id="2147483711" r:id="rId3"/>
    <p:sldMasterId id="2147483729" r:id="rId4"/>
    <p:sldMasterId id="214748374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thak mishra" userId="d715a5b16e010e71" providerId="LiveId" clId="{F56DF442-3318-4087-95C0-D94539D1CF93}"/>
    <pc:docChg chg="custSel modSld">
      <pc:chgData name="sarthak mishra" userId="d715a5b16e010e71" providerId="LiveId" clId="{F56DF442-3318-4087-95C0-D94539D1CF93}" dt="2022-04-29T13:40:50.186" v="250" actId="20577"/>
      <pc:docMkLst>
        <pc:docMk/>
      </pc:docMkLst>
      <pc:sldChg chg="modSp mod">
        <pc:chgData name="sarthak mishra" userId="d715a5b16e010e71" providerId="LiveId" clId="{F56DF442-3318-4087-95C0-D94539D1CF93}" dt="2022-04-29T13:28:45.076" v="27" actId="20577"/>
        <pc:sldMkLst>
          <pc:docMk/>
          <pc:sldMk cId="3167772237" sldId="257"/>
        </pc:sldMkLst>
        <pc:spChg chg="mod">
          <ac:chgData name="sarthak mishra" userId="d715a5b16e010e71" providerId="LiveId" clId="{F56DF442-3318-4087-95C0-D94539D1CF93}" dt="2022-04-29T13:28:45.076" v="27" actId="20577"/>
          <ac:spMkLst>
            <pc:docMk/>
            <pc:sldMk cId="3167772237" sldId="257"/>
            <ac:spMk id="3" creationId="{3FC843AB-A955-421B-9A56-F1BD87DB237F}"/>
          </ac:spMkLst>
        </pc:spChg>
      </pc:sldChg>
      <pc:sldChg chg="modSp mod">
        <pc:chgData name="sarthak mishra" userId="d715a5b16e010e71" providerId="LiveId" clId="{F56DF442-3318-4087-95C0-D94539D1CF93}" dt="2022-04-29T13:30:28.997" v="55" actId="20577"/>
        <pc:sldMkLst>
          <pc:docMk/>
          <pc:sldMk cId="3554359007" sldId="258"/>
        </pc:sldMkLst>
        <pc:spChg chg="mod">
          <ac:chgData name="sarthak mishra" userId="d715a5b16e010e71" providerId="LiveId" clId="{F56DF442-3318-4087-95C0-D94539D1CF93}" dt="2022-04-29T13:30:28.997" v="55" actId="20577"/>
          <ac:spMkLst>
            <pc:docMk/>
            <pc:sldMk cId="3554359007" sldId="258"/>
            <ac:spMk id="3" creationId="{D402E9FB-0B0C-4AB7-A302-AE0264972CD3}"/>
          </ac:spMkLst>
        </pc:spChg>
      </pc:sldChg>
      <pc:sldChg chg="modSp mod">
        <pc:chgData name="sarthak mishra" userId="d715a5b16e010e71" providerId="LiveId" clId="{F56DF442-3318-4087-95C0-D94539D1CF93}" dt="2022-04-29T13:38:55.372" v="138" actId="20577"/>
        <pc:sldMkLst>
          <pc:docMk/>
          <pc:sldMk cId="1287441122" sldId="259"/>
        </pc:sldMkLst>
        <pc:spChg chg="mod">
          <ac:chgData name="sarthak mishra" userId="d715a5b16e010e71" providerId="LiveId" clId="{F56DF442-3318-4087-95C0-D94539D1CF93}" dt="2022-04-29T13:38:55.372" v="138" actId="20577"/>
          <ac:spMkLst>
            <pc:docMk/>
            <pc:sldMk cId="1287441122" sldId="259"/>
            <ac:spMk id="3" creationId="{D683121C-16C5-4ED6-806F-D19DE472C88A}"/>
          </ac:spMkLst>
        </pc:spChg>
      </pc:sldChg>
      <pc:sldChg chg="modSp mod">
        <pc:chgData name="sarthak mishra" userId="d715a5b16e010e71" providerId="LiveId" clId="{F56DF442-3318-4087-95C0-D94539D1CF93}" dt="2022-04-29T13:40:50.186" v="250" actId="20577"/>
        <pc:sldMkLst>
          <pc:docMk/>
          <pc:sldMk cId="904301434" sldId="260"/>
        </pc:sldMkLst>
        <pc:spChg chg="mod">
          <ac:chgData name="sarthak mishra" userId="d715a5b16e010e71" providerId="LiveId" clId="{F56DF442-3318-4087-95C0-D94539D1CF93}" dt="2022-04-29T13:40:50.186" v="250" actId="20577"/>
          <ac:spMkLst>
            <pc:docMk/>
            <pc:sldMk cId="904301434" sldId="260"/>
            <ac:spMk id="3" creationId="{BA40741F-6BF4-420C-BD34-6FE4E31C7A76}"/>
          </ac:spMkLst>
        </pc:spChg>
      </pc:sldChg>
      <pc:sldChg chg="modSp mod">
        <pc:chgData name="sarthak mishra" userId="d715a5b16e010e71" providerId="LiveId" clId="{F56DF442-3318-4087-95C0-D94539D1CF93}" dt="2022-04-29T13:40:40.007" v="234" actId="20577"/>
        <pc:sldMkLst>
          <pc:docMk/>
          <pc:sldMk cId="1001176548" sldId="261"/>
        </pc:sldMkLst>
        <pc:spChg chg="mod">
          <ac:chgData name="sarthak mishra" userId="d715a5b16e010e71" providerId="LiveId" clId="{F56DF442-3318-4087-95C0-D94539D1CF93}" dt="2022-04-29T13:40:40.007" v="234" actId="20577"/>
          <ac:spMkLst>
            <pc:docMk/>
            <pc:sldMk cId="1001176548" sldId="261"/>
            <ac:spMk id="3" creationId="{B35ABDA5-E767-478F-826B-9CF066BF388F}"/>
          </ac:spMkLst>
        </pc:spChg>
      </pc:sldChg>
    </pc:docChg>
  </pc:docChgLst>
  <pc:docChgLst>
    <pc:chgData name="sarthak mishra" userId="d715a5b16e010e71" providerId="LiveId" clId="{DC874977-A3BF-4EC7-BF87-3C7CC27F5A7F}"/>
    <pc:docChg chg="undo custSel addSld modSld">
      <pc:chgData name="sarthak mishra" userId="d715a5b16e010e71" providerId="LiveId" clId="{DC874977-A3BF-4EC7-BF87-3C7CC27F5A7F}" dt="2021-08-07T07:26:28.214" v="1197" actId="20577"/>
      <pc:docMkLst>
        <pc:docMk/>
      </pc:docMkLst>
      <pc:sldChg chg="modSp mod">
        <pc:chgData name="sarthak mishra" userId="d715a5b16e010e71" providerId="LiveId" clId="{DC874977-A3BF-4EC7-BF87-3C7CC27F5A7F}" dt="2021-08-06T16:40:50.918" v="1104" actId="20577"/>
        <pc:sldMkLst>
          <pc:docMk/>
          <pc:sldMk cId="3167772237" sldId="257"/>
        </pc:sldMkLst>
        <pc:spChg chg="mod">
          <ac:chgData name="sarthak mishra" userId="d715a5b16e010e71" providerId="LiveId" clId="{DC874977-A3BF-4EC7-BF87-3C7CC27F5A7F}" dt="2021-08-06T16:40:50.918" v="1104" actId="20577"/>
          <ac:spMkLst>
            <pc:docMk/>
            <pc:sldMk cId="3167772237" sldId="257"/>
            <ac:spMk id="3" creationId="{3FC843AB-A955-421B-9A56-F1BD87DB237F}"/>
          </ac:spMkLst>
        </pc:spChg>
      </pc:sldChg>
      <pc:sldChg chg="modSp mod">
        <pc:chgData name="sarthak mishra" userId="d715a5b16e010e71" providerId="LiveId" clId="{DC874977-A3BF-4EC7-BF87-3C7CC27F5A7F}" dt="2021-08-06T16:42:01.181" v="1191" actId="20577"/>
        <pc:sldMkLst>
          <pc:docMk/>
          <pc:sldMk cId="1287441122" sldId="259"/>
        </pc:sldMkLst>
        <pc:spChg chg="mod">
          <ac:chgData name="sarthak mishra" userId="d715a5b16e010e71" providerId="LiveId" clId="{DC874977-A3BF-4EC7-BF87-3C7CC27F5A7F}" dt="2021-08-06T16:42:01.181" v="1191" actId="20577"/>
          <ac:spMkLst>
            <pc:docMk/>
            <pc:sldMk cId="1287441122" sldId="259"/>
            <ac:spMk id="3" creationId="{D683121C-16C5-4ED6-806F-D19DE472C88A}"/>
          </ac:spMkLst>
        </pc:spChg>
      </pc:sldChg>
      <pc:sldChg chg="modSp new mod">
        <pc:chgData name="sarthak mishra" userId="d715a5b16e010e71" providerId="LiveId" clId="{DC874977-A3BF-4EC7-BF87-3C7CC27F5A7F}" dt="2021-08-06T16:20:45.783" v="545" actId="20577"/>
        <pc:sldMkLst>
          <pc:docMk/>
          <pc:sldMk cId="904301434" sldId="260"/>
        </pc:sldMkLst>
        <pc:spChg chg="mod">
          <ac:chgData name="sarthak mishra" userId="d715a5b16e010e71" providerId="LiveId" clId="{DC874977-A3BF-4EC7-BF87-3C7CC27F5A7F}" dt="2021-08-06T16:04:12.990" v="194" actId="20577"/>
          <ac:spMkLst>
            <pc:docMk/>
            <pc:sldMk cId="904301434" sldId="260"/>
            <ac:spMk id="2" creationId="{8F765445-14DB-4FF8-A275-12E1090295A1}"/>
          </ac:spMkLst>
        </pc:spChg>
        <pc:spChg chg="mod">
          <ac:chgData name="sarthak mishra" userId="d715a5b16e010e71" providerId="LiveId" clId="{DC874977-A3BF-4EC7-BF87-3C7CC27F5A7F}" dt="2021-08-06T16:20:45.783" v="545" actId="20577"/>
          <ac:spMkLst>
            <pc:docMk/>
            <pc:sldMk cId="904301434" sldId="260"/>
            <ac:spMk id="3" creationId="{BA40741F-6BF4-420C-BD34-6FE4E31C7A76}"/>
          </ac:spMkLst>
        </pc:spChg>
      </pc:sldChg>
      <pc:sldChg chg="modSp new mod">
        <pc:chgData name="sarthak mishra" userId="d715a5b16e010e71" providerId="LiveId" clId="{DC874977-A3BF-4EC7-BF87-3C7CC27F5A7F}" dt="2021-08-07T07:26:28.214" v="1197" actId="20577"/>
        <pc:sldMkLst>
          <pc:docMk/>
          <pc:sldMk cId="1001176548" sldId="261"/>
        </pc:sldMkLst>
        <pc:spChg chg="mod">
          <ac:chgData name="sarthak mishra" userId="d715a5b16e010e71" providerId="LiveId" clId="{DC874977-A3BF-4EC7-BF87-3C7CC27F5A7F}" dt="2021-08-06T16:18:21.445" v="531" actId="5793"/>
          <ac:spMkLst>
            <pc:docMk/>
            <pc:sldMk cId="1001176548" sldId="261"/>
            <ac:spMk id="2" creationId="{C23036C8-29EE-47B6-82AA-AC293EF33724}"/>
          </ac:spMkLst>
        </pc:spChg>
        <pc:spChg chg="mod">
          <ac:chgData name="sarthak mishra" userId="d715a5b16e010e71" providerId="LiveId" clId="{DC874977-A3BF-4EC7-BF87-3C7CC27F5A7F}" dt="2021-08-07T07:26:28.214" v="1197" actId="20577"/>
          <ac:spMkLst>
            <pc:docMk/>
            <pc:sldMk cId="1001176548" sldId="261"/>
            <ac:spMk id="3" creationId="{B35ABDA5-E767-478F-826B-9CF066BF388F}"/>
          </ac:spMkLst>
        </pc:spChg>
      </pc:sldChg>
      <pc:sldChg chg="modSp new mod">
        <pc:chgData name="sarthak mishra" userId="d715a5b16e010e71" providerId="LiveId" clId="{DC874977-A3BF-4EC7-BF87-3C7CC27F5A7F}" dt="2021-08-06T16:32:10.826" v="1013" actId="20577"/>
        <pc:sldMkLst>
          <pc:docMk/>
          <pc:sldMk cId="26699095" sldId="262"/>
        </pc:sldMkLst>
        <pc:spChg chg="mod">
          <ac:chgData name="sarthak mishra" userId="d715a5b16e010e71" providerId="LiveId" clId="{DC874977-A3BF-4EC7-BF87-3C7CC27F5A7F}" dt="2021-08-06T16:21:40.471" v="568" actId="20577"/>
          <ac:spMkLst>
            <pc:docMk/>
            <pc:sldMk cId="26699095" sldId="262"/>
            <ac:spMk id="2" creationId="{6286EF05-45E5-4CC5-B702-D45A70335221}"/>
          </ac:spMkLst>
        </pc:spChg>
        <pc:spChg chg="mod">
          <ac:chgData name="sarthak mishra" userId="d715a5b16e010e71" providerId="LiveId" clId="{DC874977-A3BF-4EC7-BF87-3C7CC27F5A7F}" dt="2021-08-06T16:32:10.826" v="1013" actId="20577"/>
          <ac:spMkLst>
            <pc:docMk/>
            <pc:sldMk cId="26699095" sldId="262"/>
            <ac:spMk id="3" creationId="{2D9B9937-C2D6-406E-BE44-5C1A1B3FC2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64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52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163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2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57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86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67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90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21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4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689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6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52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5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68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42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60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71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7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8093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554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81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687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053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72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19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41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164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26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4093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715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34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77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885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670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079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13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80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075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6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0566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35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841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98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554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1673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785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148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740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29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041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851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278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8969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7165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0860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860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19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021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9903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1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4713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5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6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92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5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0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09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54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10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0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5D306-CF3E-4229-A22C-0A2CA38E2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310" b="8421"/>
          <a:stretch/>
        </p:blipFill>
        <p:spPr>
          <a:xfrm>
            <a:off x="20" y="-685790"/>
            <a:ext cx="12191980" cy="68579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F4C44-2CEB-4060-AB3E-11357AA5E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US" b="1"/>
              <a:t>THE </a:t>
            </a:r>
            <a:r>
              <a:rPr lang="en-US" b="1" err="1"/>
              <a:t>MeBOT</a:t>
            </a:r>
            <a:endParaRPr lang="en-IN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DC031-9C17-4CA2-AAF0-A299B0E67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905250"/>
            <a:ext cx="5037616" cy="1771552"/>
          </a:xfrm>
        </p:spPr>
        <p:txBody>
          <a:bodyPr>
            <a:normAutofit/>
          </a:bodyPr>
          <a:lstStyle/>
          <a:p>
            <a:r>
              <a:rPr lang="en-US" dirty="0"/>
              <a:t>A caring robot</a:t>
            </a:r>
            <a:endParaRPr lang="en-IN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16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0483-31EC-4E56-BC43-9CF2B43B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43AB-A955-421B-9A56-F1BD87DB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09203"/>
            <a:ext cx="10515600" cy="3859742"/>
          </a:xfrm>
        </p:spPr>
        <p:txBody>
          <a:bodyPr>
            <a:normAutofit/>
          </a:bodyPr>
          <a:lstStyle/>
          <a:p>
            <a:r>
              <a:rPr lang="en-US" dirty="0"/>
              <a:t>This BOT can give you medicines on the prescribed time by alerting you.</a:t>
            </a:r>
          </a:p>
          <a:p>
            <a:r>
              <a:rPr lang="en-US" dirty="0"/>
              <a:t>It will give some important notifications like , kindly take your medicines</a:t>
            </a:r>
          </a:p>
          <a:p>
            <a:r>
              <a:rPr lang="en-US" dirty="0"/>
              <a:t>This BOT can store or schedule up to 40  doses.</a:t>
            </a:r>
          </a:p>
          <a:p>
            <a:r>
              <a:rPr lang="en-US" dirty="0"/>
              <a:t>This BOT will remind you eat some food before 1 hour of giving the medication</a:t>
            </a:r>
          </a:p>
          <a:p>
            <a:r>
              <a:rPr lang="en-US" dirty="0"/>
              <a:t>If the medicines in the BOT are close to finish then it can send a SMS to a caregiver’s mobile phone.</a:t>
            </a:r>
          </a:p>
          <a:p>
            <a:r>
              <a:rPr lang="en-US" dirty="0"/>
              <a:t>If the scheduled dose have not been taken by the person then it start giving a high priority notification.</a:t>
            </a:r>
          </a:p>
          <a:p>
            <a:r>
              <a:rPr lang="en-US" dirty="0"/>
              <a:t>It also can send a SMS when the scheduled dose have not been taken within 20 minutes.</a:t>
            </a:r>
          </a:p>
          <a:p>
            <a:r>
              <a:rPr lang="en-US" dirty="0"/>
              <a:t>It also can give you water at the same place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77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A755-3CED-4CCC-AE29-5B0326B4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2E9FB-0B0C-4AB7-A302-AE0264972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world of busy schedule, this BOT help you to remind and give the medicines.</a:t>
            </a:r>
          </a:p>
          <a:p>
            <a:r>
              <a:rPr lang="en-US" dirty="0"/>
              <a:t>Caregiver peace of mind.</a:t>
            </a:r>
          </a:p>
          <a:p>
            <a:r>
              <a:rPr lang="en-US" dirty="0"/>
              <a:t>Improve medication adherence for patients with complex treatments</a:t>
            </a:r>
          </a:p>
          <a:p>
            <a:r>
              <a:rPr lang="en-US" dirty="0"/>
              <a:t>There is no doubt that these machines can enhance the efficiency of medication distribution</a:t>
            </a:r>
          </a:p>
          <a:p>
            <a:r>
              <a:rPr lang="en-US" dirty="0"/>
              <a:t>It has the capacity to reduce medicine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35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DACE-9856-4DAA-8C81-0FAF9ED0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121C-16C5-4ED6-806F-D19DE472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Firstly, we have to add medicines in the BOT at the required place.</a:t>
            </a:r>
          </a:p>
          <a:p>
            <a:r>
              <a:rPr lang="en-IN" dirty="0"/>
              <a:t>When the allotted time comes ,it starts making the sound.</a:t>
            </a:r>
          </a:p>
          <a:p>
            <a:r>
              <a:rPr lang="en-IN" dirty="0"/>
              <a:t>Firstly reminds you to eat something, then give you the medicine.</a:t>
            </a:r>
          </a:p>
          <a:p>
            <a:r>
              <a:rPr lang="en-IN" dirty="0"/>
              <a:t>When doses get finished in the storage area, it will send an SMS to the caregiver</a:t>
            </a:r>
          </a:p>
          <a:p>
            <a:r>
              <a:rPr lang="en-IN" dirty="0"/>
              <a:t>At the time of dose ,it will give water also</a:t>
            </a:r>
          </a:p>
          <a:p>
            <a:r>
              <a:rPr lang="en-IN" dirty="0"/>
              <a:t>If the dose will be on the same place till 20 minutes, it will send an SMS to the care taker and will play a high priority notification.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44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5445-14DB-4FF8-A275-12E10902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741F-6BF4-420C-BD34-6FE4E31C7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231259"/>
          </a:xfrm>
        </p:spPr>
        <p:txBody>
          <a:bodyPr>
            <a:normAutofit/>
          </a:bodyPr>
          <a:lstStyle/>
          <a:p>
            <a:r>
              <a:rPr lang="en-US" dirty="0"/>
              <a:t>Arduino Mega</a:t>
            </a:r>
          </a:p>
          <a:p>
            <a:pPr algn="just"/>
            <a:r>
              <a:rPr lang="en-US" dirty="0"/>
              <a:t>GSM module</a:t>
            </a:r>
          </a:p>
          <a:p>
            <a:pPr algn="just"/>
            <a:r>
              <a:rPr lang="en-US" dirty="0"/>
              <a:t>28BYJ-48 stepper motor</a:t>
            </a:r>
          </a:p>
          <a:p>
            <a:pPr algn="just"/>
            <a:r>
              <a:rPr lang="en-US" dirty="0"/>
              <a:t>CD Drive mechanism</a:t>
            </a:r>
          </a:p>
          <a:p>
            <a:pPr algn="just"/>
            <a:r>
              <a:rPr lang="en-US" dirty="0"/>
              <a:t>ULN2003 motor driver</a:t>
            </a:r>
          </a:p>
          <a:p>
            <a:pPr algn="just"/>
            <a:r>
              <a:rPr lang="en-US" dirty="0"/>
              <a:t>DS1307 RTC module</a:t>
            </a:r>
          </a:p>
        </p:txBody>
      </p:sp>
    </p:spTree>
    <p:extLst>
      <p:ext uri="{BB962C8B-B14F-4D97-AF65-F5344CB8AC3E}">
        <p14:creationId xmlns:p14="http://schemas.microsoft.com/office/powerpoint/2010/main" val="90430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36C8-29EE-47B6-82AA-AC293EF3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BDA5-E767-478F-826B-9CF066BF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846720"/>
          </a:xfrm>
        </p:spPr>
        <p:txBody>
          <a:bodyPr/>
          <a:lstStyle/>
          <a:p>
            <a:pPr algn="just"/>
            <a:r>
              <a:rPr lang="en-US" dirty="0"/>
              <a:t>TP4056 charging module</a:t>
            </a:r>
          </a:p>
          <a:p>
            <a:pPr algn="just"/>
            <a:r>
              <a:rPr lang="en-US" dirty="0"/>
              <a:t>Li-On batteries</a:t>
            </a:r>
          </a:p>
          <a:p>
            <a:pPr algn="just"/>
            <a:r>
              <a:rPr lang="en-US" dirty="0"/>
              <a:t>Ultrasonic sensor</a:t>
            </a:r>
          </a:p>
          <a:p>
            <a:pPr algn="just"/>
            <a:r>
              <a:rPr lang="en-US" dirty="0"/>
              <a:t>SD card module</a:t>
            </a:r>
          </a:p>
          <a:p>
            <a:pPr algn="just"/>
            <a:r>
              <a:rPr lang="en-US" dirty="0"/>
              <a:t>Speaker</a:t>
            </a:r>
          </a:p>
          <a:p>
            <a:pPr algn="just"/>
            <a:r>
              <a:rPr lang="en-US" dirty="0"/>
              <a:t>Solenoid valve</a:t>
            </a:r>
          </a:p>
          <a:p>
            <a:pPr algn="just"/>
            <a:r>
              <a:rPr lang="en-US" dirty="0"/>
              <a:t>Jumper wires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17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EF05-45E5-4CC5-B702-D45A7033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9937-C2D6-406E-BE44-5C1A1B3F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know that , human’s life is to busy and much hectic. </a:t>
            </a:r>
            <a:r>
              <a:rPr lang="en-IN" dirty="0"/>
              <a:t>Due to this busy life we even forget to take medicines on time. So this robot is the solution here.</a:t>
            </a:r>
          </a:p>
          <a:p>
            <a:r>
              <a:rPr lang="en-US" dirty="0"/>
              <a:t>It will be very helpful for the old age person, it can reduce the headache of a caregiver.</a:t>
            </a:r>
          </a:p>
          <a:p>
            <a:r>
              <a:rPr lang="en-US" dirty="0"/>
              <a:t>Improvement in the health of the patient.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0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hapesVTI">
  <a:themeElements>
    <a:clrScheme name="Retrospect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446</TotalTime>
  <Words>382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Century Gothic</vt:lpstr>
      <vt:lpstr>Gill Sans MT</vt:lpstr>
      <vt:lpstr>Tw Cen MT</vt:lpstr>
      <vt:lpstr>Wingdings 2</vt:lpstr>
      <vt:lpstr>Wingdings 3</vt:lpstr>
      <vt:lpstr>ShapesVTI</vt:lpstr>
      <vt:lpstr>Quotable</vt:lpstr>
      <vt:lpstr>Circuit</vt:lpstr>
      <vt:lpstr>Ion</vt:lpstr>
      <vt:lpstr>Gallery</vt:lpstr>
      <vt:lpstr>THE MeBOT</vt:lpstr>
      <vt:lpstr>Introduction</vt:lpstr>
      <vt:lpstr>Benefits</vt:lpstr>
      <vt:lpstr>working</vt:lpstr>
      <vt:lpstr>components</vt:lpstr>
      <vt:lpstr>Cont-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MeBOT</dc:title>
  <dc:creator>sarthak mishra</dc:creator>
  <cp:lastModifiedBy>sarthak mishra</cp:lastModifiedBy>
  <cp:revision>5</cp:revision>
  <dcterms:created xsi:type="dcterms:W3CDTF">2021-08-06T09:38:19Z</dcterms:created>
  <dcterms:modified xsi:type="dcterms:W3CDTF">2022-04-29T13:41:37Z</dcterms:modified>
</cp:coreProperties>
</file>