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6" r:id="rId2"/>
    <p:sldMasterId id="2147483711" r:id="rId3"/>
    <p:sldMasterId id="214748372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mishra" userId="d715a5b16e010e71" providerId="LiveId" clId="{F56DF442-3318-4087-95C0-D94539D1CF93}"/>
    <pc:docChg chg="undo custSel addSld delSld modSld sldOrd delMainMaster">
      <pc:chgData name="sarthak mishra" userId="d715a5b16e010e71" providerId="LiveId" clId="{F56DF442-3318-4087-95C0-D94539D1CF93}" dt="2022-04-29T14:13:24.021" v="750" actId="20577"/>
      <pc:docMkLst>
        <pc:docMk/>
      </pc:docMkLst>
      <pc:sldChg chg="modSp mod">
        <pc:chgData name="sarthak mishra" userId="d715a5b16e010e71" providerId="LiveId" clId="{F56DF442-3318-4087-95C0-D94539D1CF93}" dt="2022-04-29T13:56:43.330" v="252" actId="1076"/>
        <pc:sldMkLst>
          <pc:docMk/>
          <pc:sldMk cId="3817162849" sldId="256"/>
        </pc:sldMkLst>
        <pc:picChg chg="mod">
          <ac:chgData name="sarthak mishra" userId="d715a5b16e010e71" providerId="LiveId" clId="{F56DF442-3318-4087-95C0-D94539D1CF93}" dt="2022-04-29T13:56:43.330" v="252" actId="1076"/>
          <ac:picMkLst>
            <pc:docMk/>
            <pc:sldMk cId="3817162849" sldId="256"/>
            <ac:picMk id="5" creationId="{CEB5D306-CF3E-4229-A22C-0A2CA38E2E2E}"/>
          </ac:picMkLst>
        </pc:picChg>
      </pc:sldChg>
      <pc:sldChg chg="modSp mod">
        <pc:chgData name="sarthak mishra" userId="d715a5b16e010e71" providerId="LiveId" clId="{F56DF442-3318-4087-95C0-D94539D1CF93}" dt="2022-04-29T13:28:45.076" v="27" actId="20577"/>
        <pc:sldMkLst>
          <pc:docMk/>
          <pc:sldMk cId="3167772237" sldId="257"/>
        </pc:sldMkLst>
        <pc:spChg chg="mod">
          <ac:chgData name="sarthak mishra" userId="d715a5b16e010e71" providerId="LiveId" clId="{F56DF442-3318-4087-95C0-D94539D1CF93}" dt="2022-04-29T13:28:45.076" v="27" actId="20577"/>
          <ac:spMkLst>
            <pc:docMk/>
            <pc:sldMk cId="3167772237" sldId="257"/>
            <ac:spMk id="3" creationId="{3FC843AB-A955-421B-9A56-F1BD87DB237F}"/>
          </ac:spMkLst>
        </pc:spChg>
      </pc:sldChg>
      <pc:sldChg chg="modSp mod">
        <pc:chgData name="sarthak mishra" userId="d715a5b16e010e71" providerId="LiveId" clId="{F56DF442-3318-4087-95C0-D94539D1CF93}" dt="2022-04-29T13:30:28.997" v="55" actId="20577"/>
        <pc:sldMkLst>
          <pc:docMk/>
          <pc:sldMk cId="3554359007" sldId="258"/>
        </pc:sldMkLst>
        <pc:spChg chg="mod">
          <ac:chgData name="sarthak mishra" userId="d715a5b16e010e71" providerId="LiveId" clId="{F56DF442-3318-4087-95C0-D94539D1CF93}" dt="2022-04-29T13:30:28.997" v="55" actId="20577"/>
          <ac:spMkLst>
            <pc:docMk/>
            <pc:sldMk cId="3554359007" sldId="258"/>
            <ac:spMk id="3" creationId="{D402E9FB-0B0C-4AB7-A302-AE0264972CD3}"/>
          </ac:spMkLst>
        </pc:spChg>
      </pc:sldChg>
      <pc:sldChg chg="modSp mod">
        <pc:chgData name="sarthak mishra" userId="d715a5b16e010e71" providerId="LiveId" clId="{F56DF442-3318-4087-95C0-D94539D1CF93}" dt="2022-04-29T14:08:13.558" v="386" actId="27636"/>
        <pc:sldMkLst>
          <pc:docMk/>
          <pc:sldMk cId="1287441122" sldId="259"/>
        </pc:sldMkLst>
        <pc:spChg chg="mod">
          <ac:chgData name="sarthak mishra" userId="d715a5b16e010e71" providerId="LiveId" clId="{F56DF442-3318-4087-95C0-D94539D1CF93}" dt="2022-04-29T14:08:13.558" v="386" actId="27636"/>
          <ac:spMkLst>
            <pc:docMk/>
            <pc:sldMk cId="1287441122" sldId="259"/>
            <ac:spMk id="3" creationId="{D683121C-16C5-4ED6-806F-D19DE472C88A}"/>
          </ac:spMkLst>
        </pc:spChg>
      </pc:sldChg>
      <pc:sldChg chg="modSp mod">
        <pc:chgData name="sarthak mishra" userId="d715a5b16e010e71" providerId="LiveId" clId="{F56DF442-3318-4087-95C0-D94539D1CF93}" dt="2022-04-29T13:40:50.186" v="250" actId="20577"/>
        <pc:sldMkLst>
          <pc:docMk/>
          <pc:sldMk cId="904301434" sldId="260"/>
        </pc:sldMkLst>
        <pc:spChg chg="mod">
          <ac:chgData name="sarthak mishra" userId="d715a5b16e010e71" providerId="LiveId" clId="{F56DF442-3318-4087-95C0-D94539D1CF93}" dt="2022-04-29T13:40:50.186" v="250" actId="20577"/>
          <ac:spMkLst>
            <pc:docMk/>
            <pc:sldMk cId="904301434" sldId="260"/>
            <ac:spMk id="3" creationId="{BA40741F-6BF4-420C-BD34-6FE4E31C7A76}"/>
          </ac:spMkLst>
        </pc:spChg>
      </pc:sldChg>
      <pc:sldChg chg="modSp mod">
        <pc:chgData name="sarthak mishra" userId="d715a5b16e010e71" providerId="LiveId" clId="{F56DF442-3318-4087-95C0-D94539D1CF93}" dt="2022-04-29T13:40:40.007" v="234" actId="20577"/>
        <pc:sldMkLst>
          <pc:docMk/>
          <pc:sldMk cId="1001176548" sldId="261"/>
        </pc:sldMkLst>
        <pc:spChg chg="mod">
          <ac:chgData name="sarthak mishra" userId="d715a5b16e010e71" providerId="LiveId" clId="{F56DF442-3318-4087-95C0-D94539D1CF93}" dt="2022-04-29T13:40:40.007" v="234" actId="20577"/>
          <ac:spMkLst>
            <pc:docMk/>
            <pc:sldMk cId="1001176548" sldId="261"/>
            <ac:spMk id="3" creationId="{B35ABDA5-E767-478F-826B-9CF066BF388F}"/>
          </ac:spMkLst>
        </pc:spChg>
      </pc:sldChg>
      <pc:sldChg chg="del">
        <pc:chgData name="sarthak mishra" userId="d715a5b16e010e71" providerId="LiveId" clId="{F56DF442-3318-4087-95C0-D94539D1CF93}" dt="2022-04-29T14:09:07.683" v="387" actId="2696"/>
        <pc:sldMkLst>
          <pc:docMk/>
          <pc:sldMk cId="26699095" sldId="262"/>
        </pc:sldMkLst>
      </pc:sldChg>
      <pc:sldChg chg="add del">
        <pc:chgData name="sarthak mishra" userId="d715a5b16e010e71" providerId="LiveId" clId="{F56DF442-3318-4087-95C0-D94539D1CF93}" dt="2022-04-29T14:09:29.651" v="389"/>
        <pc:sldMkLst>
          <pc:docMk/>
          <pc:sldMk cId="2563964256" sldId="262"/>
        </pc:sldMkLst>
      </pc:sldChg>
      <pc:sldChg chg="modSp new mod ord">
        <pc:chgData name="sarthak mishra" userId="d715a5b16e010e71" providerId="LiveId" clId="{F56DF442-3318-4087-95C0-D94539D1CF93}" dt="2022-04-29T14:12:07.384" v="614" actId="20577"/>
        <pc:sldMkLst>
          <pc:docMk/>
          <pc:sldMk cId="2737341556" sldId="262"/>
        </pc:sldMkLst>
        <pc:spChg chg="mod">
          <ac:chgData name="sarthak mishra" userId="d715a5b16e010e71" providerId="LiveId" clId="{F56DF442-3318-4087-95C0-D94539D1CF93}" dt="2022-04-29T14:09:47.722" v="406" actId="20577"/>
          <ac:spMkLst>
            <pc:docMk/>
            <pc:sldMk cId="2737341556" sldId="262"/>
            <ac:spMk id="2" creationId="{4859979F-3334-4A77-A77A-2743CE9EB6AA}"/>
          </ac:spMkLst>
        </pc:spChg>
        <pc:spChg chg="mod">
          <ac:chgData name="sarthak mishra" userId="d715a5b16e010e71" providerId="LiveId" clId="{F56DF442-3318-4087-95C0-D94539D1CF93}" dt="2022-04-29T14:12:07.384" v="614" actId="20577"/>
          <ac:spMkLst>
            <pc:docMk/>
            <pc:sldMk cId="2737341556" sldId="262"/>
            <ac:spMk id="3" creationId="{AE789120-AB7A-4F16-9C73-D5EFDE98D6C6}"/>
          </ac:spMkLst>
        </pc:spChg>
      </pc:sldChg>
      <pc:sldChg chg="modSp new mod">
        <pc:chgData name="sarthak mishra" userId="d715a5b16e010e71" providerId="LiveId" clId="{F56DF442-3318-4087-95C0-D94539D1CF93}" dt="2022-04-29T14:13:24.021" v="750" actId="20577"/>
        <pc:sldMkLst>
          <pc:docMk/>
          <pc:sldMk cId="3391098390" sldId="263"/>
        </pc:sldMkLst>
        <pc:spChg chg="mod">
          <ac:chgData name="sarthak mishra" userId="d715a5b16e010e71" providerId="LiveId" clId="{F56DF442-3318-4087-95C0-D94539D1CF93}" dt="2022-04-29T14:12:28.812" v="638" actId="20577"/>
          <ac:spMkLst>
            <pc:docMk/>
            <pc:sldMk cId="3391098390" sldId="263"/>
            <ac:spMk id="2" creationId="{0975BB2C-130E-4838-9061-35B878C2EC2E}"/>
          </ac:spMkLst>
        </pc:spChg>
        <pc:spChg chg="mod">
          <ac:chgData name="sarthak mishra" userId="d715a5b16e010e71" providerId="LiveId" clId="{F56DF442-3318-4087-95C0-D94539D1CF93}" dt="2022-04-29T14:13:24.021" v="750" actId="20577"/>
          <ac:spMkLst>
            <pc:docMk/>
            <pc:sldMk cId="3391098390" sldId="263"/>
            <ac:spMk id="3" creationId="{2ABBE1DF-A5BA-4D61-90A7-15E8D9938D09}"/>
          </ac:spMkLst>
        </pc:spChg>
      </pc:sldChg>
      <pc:sldMasterChg chg="del delSldLayout">
        <pc:chgData name="sarthak mishra" userId="d715a5b16e010e71" providerId="LiveId" clId="{F56DF442-3318-4087-95C0-D94539D1CF93}" dt="2022-04-29T14:09:07.683" v="387" actId="2696"/>
        <pc:sldMasterMkLst>
          <pc:docMk/>
          <pc:sldMasterMk cId="1265704974" sldId="2147483747"/>
        </pc:sldMasterMkLst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3791585132" sldId="2147483748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2043227802" sldId="2147483749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1196896990" sldId="2147483750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4015716559" sldId="2147483751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3315086067" sldId="2147483752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944586074" sldId="2147483753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1263901961" sldId="2147483754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2307202108" sldId="2147483755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3225990386" sldId="2147483756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1328913484" sldId="2147483757"/>
          </pc:sldLayoutMkLst>
        </pc:sldLayoutChg>
        <pc:sldLayoutChg chg="del">
          <pc:chgData name="sarthak mishra" userId="d715a5b16e010e71" providerId="LiveId" clId="{F56DF442-3318-4087-95C0-D94539D1CF93}" dt="2022-04-29T14:09:07.683" v="387" actId="2696"/>
          <pc:sldLayoutMkLst>
            <pc:docMk/>
            <pc:sldMasterMk cId="1265704974" sldId="2147483747"/>
            <pc:sldLayoutMk cId="3380452908" sldId="2147483758"/>
          </pc:sldLayoutMkLst>
        </pc:sldLayoutChg>
      </pc:sldMasterChg>
    </pc:docChg>
  </pc:docChgLst>
  <pc:docChgLst>
    <pc:chgData name="sarthak mishra" userId="d715a5b16e010e71" providerId="LiveId" clId="{DC874977-A3BF-4EC7-BF87-3C7CC27F5A7F}"/>
    <pc:docChg chg="undo custSel addSld modSld">
      <pc:chgData name="sarthak mishra" userId="d715a5b16e010e71" providerId="LiveId" clId="{DC874977-A3BF-4EC7-BF87-3C7CC27F5A7F}" dt="2021-08-07T07:26:28.214" v="1197" actId="20577"/>
      <pc:docMkLst>
        <pc:docMk/>
      </pc:docMkLst>
      <pc:sldChg chg="modSp mod">
        <pc:chgData name="sarthak mishra" userId="d715a5b16e010e71" providerId="LiveId" clId="{DC874977-A3BF-4EC7-BF87-3C7CC27F5A7F}" dt="2021-08-06T16:40:50.918" v="1104" actId="20577"/>
        <pc:sldMkLst>
          <pc:docMk/>
          <pc:sldMk cId="3167772237" sldId="257"/>
        </pc:sldMkLst>
        <pc:spChg chg="mod">
          <ac:chgData name="sarthak mishra" userId="d715a5b16e010e71" providerId="LiveId" clId="{DC874977-A3BF-4EC7-BF87-3C7CC27F5A7F}" dt="2021-08-06T16:40:50.918" v="1104" actId="20577"/>
          <ac:spMkLst>
            <pc:docMk/>
            <pc:sldMk cId="3167772237" sldId="257"/>
            <ac:spMk id="3" creationId="{3FC843AB-A955-421B-9A56-F1BD87DB237F}"/>
          </ac:spMkLst>
        </pc:spChg>
      </pc:sldChg>
      <pc:sldChg chg="modSp mod">
        <pc:chgData name="sarthak mishra" userId="d715a5b16e010e71" providerId="LiveId" clId="{DC874977-A3BF-4EC7-BF87-3C7CC27F5A7F}" dt="2021-08-06T16:42:01.181" v="1191" actId="20577"/>
        <pc:sldMkLst>
          <pc:docMk/>
          <pc:sldMk cId="1287441122" sldId="259"/>
        </pc:sldMkLst>
        <pc:spChg chg="mod">
          <ac:chgData name="sarthak mishra" userId="d715a5b16e010e71" providerId="LiveId" clId="{DC874977-A3BF-4EC7-BF87-3C7CC27F5A7F}" dt="2021-08-06T16:42:01.181" v="1191" actId="20577"/>
          <ac:spMkLst>
            <pc:docMk/>
            <pc:sldMk cId="1287441122" sldId="259"/>
            <ac:spMk id="3" creationId="{D683121C-16C5-4ED6-806F-D19DE472C88A}"/>
          </ac:spMkLst>
        </pc:spChg>
      </pc:sldChg>
      <pc:sldChg chg="modSp new mod">
        <pc:chgData name="sarthak mishra" userId="d715a5b16e010e71" providerId="LiveId" clId="{DC874977-A3BF-4EC7-BF87-3C7CC27F5A7F}" dt="2021-08-06T16:20:45.783" v="545" actId="20577"/>
        <pc:sldMkLst>
          <pc:docMk/>
          <pc:sldMk cId="904301434" sldId="260"/>
        </pc:sldMkLst>
        <pc:spChg chg="mod">
          <ac:chgData name="sarthak mishra" userId="d715a5b16e010e71" providerId="LiveId" clId="{DC874977-A3BF-4EC7-BF87-3C7CC27F5A7F}" dt="2021-08-06T16:04:12.990" v="194" actId="20577"/>
          <ac:spMkLst>
            <pc:docMk/>
            <pc:sldMk cId="904301434" sldId="260"/>
            <ac:spMk id="2" creationId="{8F765445-14DB-4FF8-A275-12E1090295A1}"/>
          </ac:spMkLst>
        </pc:spChg>
        <pc:spChg chg="mod">
          <ac:chgData name="sarthak mishra" userId="d715a5b16e010e71" providerId="LiveId" clId="{DC874977-A3BF-4EC7-BF87-3C7CC27F5A7F}" dt="2021-08-06T16:20:45.783" v="545" actId="20577"/>
          <ac:spMkLst>
            <pc:docMk/>
            <pc:sldMk cId="904301434" sldId="260"/>
            <ac:spMk id="3" creationId="{BA40741F-6BF4-420C-BD34-6FE4E31C7A76}"/>
          </ac:spMkLst>
        </pc:spChg>
      </pc:sldChg>
      <pc:sldChg chg="modSp new mod">
        <pc:chgData name="sarthak mishra" userId="d715a5b16e010e71" providerId="LiveId" clId="{DC874977-A3BF-4EC7-BF87-3C7CC27F5A7F}" dt="2021-08-07T07:26:28.214" v="1197" actId="20577"/>
        <pc:sldMkLst>
          <pc:docMk/>
          <pc:sldMk cId="1001176548" sldId="261"/>
        </pc:sldMkLst>
        <pc:spChg chg="mod">
          <ac:chgData name="sarthak mishra" userId="d715a5b16e010e71" providerId="LiveId" clId="{DC874977-A3BF-4EC7-BF87-3C7CC27F5A7F}" dt="2021-08-06T16:18:21.445" v="531" actId="5793"/>
          <ac:spMkLst>
            <pc:docMk/>
            <pc:sldMk cId="1001176548" sldId="261"/>
            <ac:spMk id="2" creationId="{C23036C8-29EE-47B6-82AA-AC293EF33724}"/>
          </ac:spMkLst>
        </pc:spChg>
        <pc:spChg chg="mod">
          <ac:chgData name="sarthak mishra" userId="d715a5b16e010e71" providerId="LiveId" clId="{DC874977-A3BF-4EC7-BF87-3C7CC27F5A7F}" dt="2021-08-07T07:26:28.214" v="1197" actId="20577"/>
          <ac:spMkLst>
            <pc:docMk/>
            <pc:sldMk cId="1001176548" sldId="261"/>
            <ac:spMk id="3" creationId="{B35ABDA5-E767-478F-826B-9CF066BF388F}"/>
          </ac:spMkLst>
        </pc:spChg>
      </pc:sldChg>
      <pc:sldChg chg="modSp new mod">
        <pc:chgData name="sarthak mishra" userId="d715a5b16e010e71" providerId="LiveId" clId="{DC874977-A3BF-4EC7-BF87-3C7CC27F5A7F}" dt="2021-08-06T16:32:10.826" v="1013" actId="20577"/>
        <pc:sldMkLst>
          <pc:docMk/>
          <pc:sldMk cId="26699095" sldId="262"/>
        </pc:sldMkLst>
        <pc:spChg chg="mod">
          <ac:chgData name="sarthak mishra" userId="d715a5b16e010e71" providerId="LiveId" clId="{DC874977-A3BF-4EC7-BF87-3C7CC27F5A7F}" dt="2021-08-06T16:21:40.471" v="568" actId="20577"/>
          <ac:spMkLst>
            <pc:docMk/>
            <pc:sldMk cId="26699095" sldId="262"/>
            <ac:spMk id="2" creationId="{6286EF05-45E5-4CC5-B702-D45A70335221}"/>
          </ac:spMkLst>
        </pc:spChg>
        <pc:spChg chg="mod">
          <ac:chgData name="sarthak mishra" userId="d715a5b16e010e71" providerId="LiveId" clId="{DC874977-A3BF-4EC7-BF87-3C7CC27F5A7F}" dt="2021-08-06T16:32:10.826" v="1013" actId="20577"/>
          <ac:spMkLst>
            <pc:docMk/>
            <pc:sldMk cId="26699095" sldId="262"/>
            <ac:spMk id="3" creationId="{2D9B9937-C2D6-406E-BE44-5C1A1B3FC2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6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6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0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689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6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2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5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2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7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09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5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8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5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4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2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409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1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3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7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85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70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79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3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8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7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0566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5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4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98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5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1673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8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48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4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9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0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9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4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D306-CF3E-4229-A22C-0A2CA38E2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310" b="8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F4C44-2CEB-4060-AB3E-11357AA5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b="1" dirty="0"/>
              <a:t>THE MeBOT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C031-9C17-4CA2-AAF0-A299B0E6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905250"/>
            <a:ext cx="5037616" cy="1771552"/>
          </a:xfrm>
        </p:spPr>
        <p:txBody>
          <a:bodyPr>
            <a:normAutofit/>
          </a:bodyPr>
          <a:lstStyle/>
          <a:p>
            <a:r>
              <a:rPr lang="en-US" dirty="0"/>
              <a:t>A caring robot</a:t>
            </a:r>
            <a:endParaRPr lang="en-IN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1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0483-31EC-4E56-BC43-9CF2B43B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43AB-A955-421B-9A56-F1BD87DB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09203"/>
            <a:ext cx="10515600" cy="3859742"/>
          </a:xfrm>
        </p:spPr>
        <p:txBody>
          <a:bodyPr>
            <a:normAutofit/>
          </a:bodyPr>
          <a:lstStyle/>
          <a:p>
            <a:r>
              <a:rPr lang="en-US" dirty="0"/>
              <a:t>This BOT can give you medicines on the prescribed time by alerting you.</a:t>
            </a:r>
          </a:p>
          <a:p>
            <a:r>
              <a:rPr lang="en-US" dirty="0"/>
              <a:t>It will give some important notifications like , kindly take your medicines</a:t>
            </a:r>
          </a:p>
          <a:p>
            <a:r>
              <a:rPr lang="en-US" dirty="0"/>
              <a:t>This BOT can store or schedule up to 40  doses.</a:t>
            </a:r>
          </a:p>
          <a:p>
            <a:r>
              <a:rPr lang="en-US" dirty="0"/>
              <a:t>This BOT will remind you eat some food before 1 hour of giving the medication</a:t>
            </a:r>
          </a:p>
          <a:p>
            <a:r>
              <a:rPr lang="en-US" dirty="0"/>
              <a:t>If the medicines in the BOT are close to finish then it can send a SMS to a caregiver’s mobile phone.</a:t>
            </a:r>
          </a:p>
          <a:p>
            <a:r>
              <a:rPr lang="en-US" dirty="0"/>
              <a:t>If the scheduled dose have not been taken by the person then it start giving a high priority notification.</a:t>
            </a:r>
          </a:p>
          <a:p>
            <a:r>
              <a:rPr lang="en-US" dirty="0"/>
              <a:t>It also can send a SMS when the scheduled dose have not been taken within 20 minutes.</a:t>
            </a:r>
          </a:p>
          <a:p>
            <a:r>
              <a:rPr lang="en-US" dirty="0"/>
              <a:t>It also can give you water at the same place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A755-3CED-4CCC-AE29-5B0326B4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E9FB-0B0C-4AB7-A302-AE026497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world of busy schedule, this BOT help you to remind and give the medicines.</a:t>
            </a:r>
          </a:p>
          <a:p>
            <a:r>
              <a:rPr lang="en-US" dirty="0"/>
              <a:t>Caregiver peace of mind.</a:t>
            </a:r>
          </a:p>
          <a:p>
            <a:r>
              <a:rPr lang="en-US" dirty="0"/>
              <a:t>Improve medication adherence for patients with complex treatments</a:t>
            </a:r>
          </a:p>
          <a:p>
            <a:r>
              <a:rPr lang="en-US" dirty="0"/>
              <a:t>There is no doubt that these machines can enhance the efficiency of medication distribution</a:t>
            </a:r>
          </a:p>
          <a:p>
            <a:r>
              <a:rPr lang="en-US" dirty="0"/>
              <a:t>It has the capacity to reduce medicine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ACE-9856-4DAA-8C81-0FAF9ED0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121C-16C5-4ED6-806F-D19DE472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Firstly, we have to add medicines in the BOT at the required place.</a:t>
            </a:r>
          </a:p>
          <a:p>
            <a:r>
              <a:rPr lang="en-IN" dirty="0"/>
              <a:t>When the allotted time comes ,it starts making the sound.</a:t>
            </a:r>
          </a:p>
          <a:p>
            <a:r>
              <a:rPr lang="en-IN" dirty="0"/>
              <a:t>Firstly reminds you to eat something, then give you the medicine.</a:t>
            </a:r>
          </a:p>
          <a:p>
            <a:r>
              <a:rPr lang="en-IN" dirty="0"/>
              <a:t>When doses get finished in the storage area, it will send an SMS to the caregiver</a:t>
            </a:r>
          </a:p>
          <a:p>
            <a:r>
              <a:rPr lang="en-IN" dirty="0"/>
              <a:t>If dose of syrup is scheduled. It will take care of that also by reminding you.</a:t>
            </a:r>
          </a:p>
          <a:p>
            <a:r>
              <a:rPr lang="en-IN" dirty="0"/>
              <a:t>At the time of dose ,it will give water also</a:t>
            </a:r>
          </a:p>
          <a:p>
            <a:r>
              <a:rPr lang="en-IN" dirty="0"/>
              <a:t>If the dose will be on the same place till 20 minutes, it will send an SMS to the care taker and will play a high priority notification.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4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5445-14DB-4FF8-A275-12E1090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41F-6BF4-420C-BD34-6FE4E31C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31259"/>
          </a:xfrm>
        </p:spPr>
        <p:txBody>
          <a:bodyPr>
            <a:normAutofit/>
          </a:bodyPr>
          <a:lstStyle/>
          <a:p>
            <a:r>
              <a:rPr lang="en-US" dirty="0"/>
              <a:t>Arduino Mega</a:t>
            </a:r>
          </a:p>
          <a:p>
            <a:pPr algn="just"/>
            <a:r>
              <a:rPr lang="en-US" dirty="0"/>
              <a:t>GSM module</a:t>
            </a:r>
          </a:p>
          <a:p>
            <a:pPr algn="just"/>
            <a:r>
              <a:rPr lang="en-US" dirty="0"/>
              <a:t>28BYJ-48 stepper motor</a:t>
            </a:r>
          </a:p>
          <a:p>
            <a:pPr algn="just"/>
            <a:r>
              <a:rPr lang="en-US" dirty="0"/>
              <a:t>CD Drive mechanism</a:t>
            </a:r>
          </a:p>
          <a:p>
            <a:pPr algn="just"/>
            <a:r>
              <a:rPr lang="en-US" dirty="0"/>
              <a:t>ULN2003 motor driver</a:t>
            </a:r>
          </a:p>
          <a:p>
            <a:pPr algn="just"/>
            <a:r>
              <a:rPr lang="en-US" dirty="0"/>
              <a:t>DS1307 RTC module</a:t>
            </a:r>
          </a:p>
        </p:txBody>
      </p:sp>
    </p:spTree>
    <p:extLst>
      <p:ext uri="{BB962C8B-B14F-4D97-AF65-F5344CB8AC3E}">
        <p14:creationId xmlns:p14="http://schemas.microsoft.com/office/powerpoint/2010/main" val="90430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36C8-29EE-47B6-82AA-AC293EF3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DA5-E767-478F-826B-9CF066BF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46720"/>
          </a:xfrm>
        </p:spPr>
        <p:txBody>
          <a:bodyPr/>
          <a:lstStyle/>
          <a:p>
            <a:pPr algn="just"/>
            <a:r>
              <a:rPr lang="en-US" dirty="0"/>
              <a:t>TP4056 charging module</a:t>
            </a:r>
          </a:p>
          <a:p>
            <a:pPr algn="just"/>
            <a:r>
              <a:rPr lang="en-US" dirty="0"/>
              <a:t>Li-On batteries</a:t>
            </a:r>
          </a:p>
          <a:p>
            <a:pPr algn="just"/>
            <a:r>
              <a:rPr lang="en-US" dirty="0"/>
              <a:t>Ultrasonic sensor</a:t>
            </a:r>
          </a:p>
          <a:p>
            <a:pPr algn="just"/>
            <a:r>
              <a:rPr lang="en-US" dirty="0"/>
              <a:t>SD card module</a:t>
            </a:r>
          </a:p>
          <a:p>
            <a:pPr algn="just"/>
            <a:r>
              <a:rPr lang="en-US" dirty="0"/>
              <a:t>Speaker</a:t>
            </a:r>
          </a:p>
          <a:p>
            <a:pPr algn="just"/>
            <a:r>
              <a:rPr lang="en-US" dirty="0"/>
              <a:t>Solenoid valve</a:t>
            </a:r>
          </a:p>
          <a:p>
            <a:pPr algn="just"/>
            <a:r>
              <a:rPr lang="en-US" dirty="0"/>
              <a:t>Jumper wires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17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79F-3334-4A77-A77A-2743CE9E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9120-AB7A-4F16-9C73-D5EFDE98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Electronics section-</a:t>
            </a:r>
          </a:p>
          <a:p>
            <a:r>
              <a:rPr lang="en-US" dirty="0"/>
              <a:t>Have attached, </a:t>
            </a:r>
          </a:p>
          <a:p>
            <a:pPr>
              <a:buFont typeface="+mj-lt"/>
              <a:buAutoNum type="arabicPeriod"/>
            </a:pPr>
            <a:r>
              <a:rPr lang="en-US" dirty="0"/>
              <a:t>Arduino mega</a:t>
            </a:r>
          </a:p>
          <a:p>
            <a:pPr>
              <a:buFont typeface="+mj-lt"/>
              <a:buAutoNum type="arabicPeriod"/>
            </a:pPr>
            <a:r>
              <a:rPr lang="en-US" dirty="0"/>
              <a:t>RTC module</a:t>
            </a:r>
          </a:p>
          <a:p>
            <a:pPr>
              <a:buFont typeface="+mj-lt"/>
              <a:buAutoNum type="arabicPeriod"/>
            </a:pPr>
            <a:r>
              <a:rPr lang="en-US" dirty="0"/>
              <a:t>SD card Module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Transformer</a:t>
            </a:r>
          </a:p>
          <a:p>
            <a:pPr>
              <a:buFont typeface="+mj-lt"/>
              <a:buAutoNum type="arabicPeriod"/>
            </a:pPr>
            <a:r>
              <a:rPr lang="en-US" dirty="0"/>
              <a:t>Adapter</a:t>
            </a:r>
          </a:p>
          <a:p>
            <a:pPr>
              <a:buFont typeface="+mj-lt"/>
              <a:buAutoNum type="arabicPeriod"/>
            </a:pPr>
            <a:r>
              <a:rPr lang="en-US" dirty="0"/>
              <a:t>Speaker</a:t>
            </a:r>
            <a:r>
              <a:rPr lang="en-IN" dirty="0"/>
              <a:t> and some other small components.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40% of Coding part is done.</a:t>
            </a:r>
          </a:p>
        </p:txBody>
      </p:sp>
    </p:spTree>
    <p:extLst>
      <p:ext uri="{BB962C8B-B14F-4D97-AF65-F5344CB8AC3E}">
        <p14:creationId xmlns:p14="http://schemas.microsoft.com/office/powerpoint/2010/main" val="273734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BB2C-130E-4838-9061-35B878C2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Remaining?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E1DF-A5BA-4D61-90A7-15E8D993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Syrup Section</a:t>
            </a:r>
          </a:p>
          <a:p>
            <a:r>
              <a:rPr lang="en-US" dirty="0"/>
              <a:t>GSM module</a:t>
            </a:r>
          </a:p>
          <a:p>
            <a:r>
              <a:rPr lang="en-US" dirty="0"/>
              <a:t>Solenoid Valve</a:t>
            </a:r>
          </a:p>
          <a:p>
            <a:r>
              <a:rPr lang="en-US" dirty="0"/>
              <a:t>Water Section</a:t>
            </a:r>
          </a:p>
          <a:p>
            <a:r>
              <a:rPr lang="en-US" dirty="0"/>
              <a:t>Coding Part</a:t>
            </a:r>
          </a:p>
          <a:p>
            <a:r>
              <a:rPr lang="en-US" dirty="0"/>
              <a:t>And some sort of finishing.</a:t>
            </a:r>
          </a:p>
        </p:txBody>
      </p:sp>
    </p:spTree>
    <p:extLst>
      <p:ext uri="{BB962C8B-B14F-4D97-AF65-F5344CB8AC3E}">
        <p14:creationId xmlns:p14="http://schemas.microsoft.com/office/powerpoint/2010/main" val="33910983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hapesVTI">
  <a:themeElements>
    <a:clrScheme name="Retrospect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529</TotalTime>
  <Words>385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Wingdings 2</vt:lpstr>
      <vt:lpstr>Wingdings 3</vt:lpstr>
      <vt:lpstr>ShapesVTI</vt:lpstr>
      <vt:lpstr>Quotable</vt:lpstr>
      <vt:lpstr>Circuit</vt:lpstr>
      <vt:lpstr>Ion</vt:lpstr>
      <vt:lpstr>THE MeBOT</vt:lpstr>
      <vt:lpstr>Introduction</vt:lpstr>
      <vt:lpstr>Benefits</vt:lpstr>
      <vt:lpstr>working</vt:lpstr>
      <vt:lpstr>components</vt:lpstr>
      <vt:lpstr>Cont-</vt:lpstr>
      <vt:lpstr>What done?</vt:lpstr>
      <vt:lpstr>What Remaining?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MeBOT</dc:title>
  <dc:creator>sarthak mishra</dc:creator>
  <cp:lastModifiedBy>sarthak mishra</cp:lastModifiedBy>
  <cp:revision>7</cp:revision>
  <dcterms:created xsi:type="dcterms:W3CDTF">2021-08-06T09:38:19Z</dcterms:created>
  <dcterms:modified xsi:type="dcterms:W3CDTF">2022-04-29T15:06:31Z</dcterms:modified>
</cp:coreProperties>
</file>