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r-markdow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github.com/bootstr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Shiny packages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 introduction to making an interactive 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9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R shiny ?</a:t>
            </a:r>
          </a:p>
          <a:p>
            <a:r>
              <a:rPr lang="en-IN" dirty="0" smtClean="0"/>
              <a:t>How dose it works ?</a:t>
            </a:r>
          </a:p>
          <a:p>
            <a:r>
              <a:rPr lang="en-IN" dirty="0" smtClean="0"/>
              <a:t>Do I need to know how to code in HTML</a:t>
            </a:r>
          </a:p>
          <a:p>
            <a:r>
              <a:rPr lang="en-IN" dirty="0" smtClean="0"/>
              <a:t>Features</a:t>
            </a:r>
          </a:p>
          <a:p>
            <a:r>
              <a:rPr lang="en-IN" dirty="0" smtClean="0"/>
              <a:t>Motive for using Shiny packages</a:t>
            </a:r>
          </a:p>
          <a:p>
            <a:r>
              <a:rPr lang="en-IN" dirty="0" err="1" smtClean="0"/>
              <a:t>Ui</a:t>
            </a:r>
            <a:r>
              <a:rPr lang="en-IN" dirty="0" smtClean="0"/>
              <a:t> and server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6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b="1" dirty="0"/>
              <a:t>Shiny</a:t>
            </a:r>
            <a:r>
              <a:rPr lang="en-IN" dirty="0"/>
              <a:t> is an R package that makes it easy to build interactive web apps straight from </a:t>
            </a:r>
            <a:r>
              <a:rPr lang="en-IN" dirty="0" smtClean="0"/>
              <a:t>R.</a:t>
            </a:r>
          </a:p>
          <a:p>
            <a:r>
              <a:rPr lang="en-IN" dirty="0"/>
              <a:t> It helps to host standalone apps on a webpage or embed them in </a:t>
            </a:r>
            <a:r>
              <a:rPr lang="en-IN" dirty="0">
                <a:hlinkClick r:id="rId2"/>
              </a:rPr>
              <a:t>R Markdown</a:t>
            </a:r>
            <a:r>
              <a:rPr lang="en-IN" dirty="0"/>
              <a:t> documents or build dashboards</a:t>
            </a:r>
            <a:r>
              <a:rPr lang="en-IN" dirty="0" smtClean="0"/>
              <a:t>.</a:t>
            </a:r>
          </a:p>
          <a:p>
            <a:r>
              <a:rPr lang="en-IN" dirty="0"/>
              <a:t>To use a package in R programming one must have to install the package first. This task can be done using the command </a:t>
            </a:r>
            <a:endParaRPr lang="en-IN" dirty="0" smtClean="0"/>
          </a:p>
          <a:p>
            <a:pPr marL="0" indent="0" algn="ctr">
              <a:buNone/>
            </a:pPr>
            <a:r>
              <a:rPr lang="en-IN" b="1" dirty="0" err="1" smtClean="0"/>
              <a:t>install.packages</a:t>
            </a:r>
            <a:r>
              <a:rPr lang="en-IN" b="1" dirty="0"/>
              <a:t>(“</a:t>
            </a:r>
            <a:r>
              <a:rPr lang="en-IN" b="1" dirty="0" err="1"/>
              <a:t>packagename</a:t>
            </a:r>
            <a:r>
              <a:rPr lang="en-IN" b="1" dirty="0"/>
              <a:t>”)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0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9427"/>
          </a:xfrm>
        </p:spPr>
        <p:txBody>
          <a:bodyPr>
            <a:normAutofit/>
          </a:bodyPr>
          <a:lstStyle/>
          <a:p>
            <a:r>
              <a:rPr lang="en-IN" dirty="0" smtClean="0"/>
              <a:t>No compulsion of </a:t>
            </a:r>
            <a:r>
              <a:rPr lang="en-IN" dirty="0"/>
              <a:t>JavaScript </a:t>
            </a:r>
            <a:endParaRPr lang="en-IN" dirty="0"/>
          </a:p>
          <a:p>
            <a:r>
              <a:rPr lang="en-IN" dirty="0"/>
              <a:t>Attractive default UI theme based on </a:t>
            </a:r>
            <a:r>
              <a:rPr lang="en-IN" dirty="0">
                <a:hlinkClick r:id="rId2"/>
              </a:rPr>
              <a:t>Twitter Bootstrap</a:t>
            </a:r>
            <a:r>
              <a:rPr lang="en-IN" dirty="0"/>
              <a:t>.</a:t>
            </a:r>
          </a:p>
          <a:p>
            <a:r>
              <a:rPr lang="en-IN" dirty="0"/>
              <a:t>A highly customizable slider widget with built-in support for animation.</a:t>
            </a:r>
          </a:p>
          <a:p>
            <a:r>
              <a:rPr lang="en-IN" dirty="0"/>
              <a:t>Pre-built output widgets for displaying plots, tables, and printed output of R objects.</a:t>
            </a:r>
          </a:p>
          <a:p>
            <a:r>
              <a:rPr lang="en-IN" dirty="0"/>
              <a:t>Build useful web applications with only a few lines of code—no JavaScript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1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started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&gt; </a:t>
            </a:r>
            <a:r>
              <a:rPr lang="en-IN" dirty="0" err="1" smtClean="0"/>
              <a:t>install.packages</a:t>
            </a:r>
            <a:r>
              <a:rPr lang="en-IN" dirty="0" smtClean="0"/>
              <a:t>(“shiny”)</a:t>
            </a:r>
          </a:p>
          <a:p>
            <a:r>
              <a:rPr lang="en-IN" dirty="0" smtClean="0"/>
              <a:t>&gt; library(shiny)</a:t>
            </a:r>
          </a:p>
          <a:p>
            <a:r>
              <a:rPr lang="en-IN" dirty="0" smtClean="0"/>
              <a:t>&gt; </a:t>
            </a:r>
            <a:r>
              <a:rPr lang="en-IN" dirty="0" err="1" smtClean="0"/>
              <a:t>runApp</a:t>
            </a:r>
            <a:r>
              <a:rPr lang="en-IN" dirty="0" smtClean="0"/>
              <a:t>(“</a:t>
            </a:r>
            <a:r>
              <a:rPr lang="en-IN" dirty="0" err="1" smtClean="0"/>
              <a:t>my_app</a:t>
            </a:r>
            <a:r>
              <a:rPr lang="en-IN" dirty="0" smtClean="0"/>
              <a:t>”)</a:t>
            </a:r>
            <a:endParaRPr lang="en-IN" dirty="0"/>
          </a:p>
          <a:p>
            <a:r>
              <a:rPr lang="en-IN" dirty="0" smtClean="0"/>
              <a:t>Every shiny app has two R scripts :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136718" y="5421086"/>
            <a:ext cx="4000500" cy="109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solidFill>
                  <a:schemeClr val="bg1"/>
                </a:solidFill>
              </a:rPr>
              <a:t>shinyServer</a:t>
            </a:r>
            <a:r>
              <a:rPr lang="en-IN" sz="2800" dirty="0" smtClean="0">
                <a:solidFill>
                  <a:schemeClr val="bg1"/>
                </a:solidFill>
              </a:rPr>
              <a:t>(function(input, output) {} 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65514" y="5421086"/>
            <a:ext cx="3967843" cy="1061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>
                <a:solidFill>
                  <a:sysClr val="windowText" lastClr="000000"/>
                </a:solidFill>
              </a:rPr>
              <a:t>shinyUI</a:t>
            </a:r>
            <a:r>
              <a:rPr lang="en-IN" sz="2800" dirty="0">
                <a:solidFill>
                  <a:sysClr val="windowText" lastClr="000000"/>
                </a:solidFill>
              </a:rPr>
              <a:t>(</a:t>
            </a:r>
            <a:r>
              <a:rPr lang="en-IN" sz="2800" dirty="0" err="1">
                <a:solidFill>
                  <a:sysClr val="windowText" lastClr="000000"/>
                </a:solidFill>
              </a:rPr>
              <a:t>fluidPage</a:t>
            </a:r>
            <a:r>
              <a:rPr lang="en-IN" sz="2800" dirty="0" smtClean="0">
                <a:solidFill>
                  <a:sysClr val="windowText" lastClr="000000"/>
                </a:solidFill>
              </a:rPr>
              <a:t>())</a:t>
            </a:r>
          </a:p>
          <a:p>
            <a:pPr algn="ctr"/>
            <a:endParaRPr lang="en-IN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4411" y="4229100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49435" y="4784271"/>
            <a:ext cx="54875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3649435" y="4784271"/>
            <a:ext cx="1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9136968" y="4784271"/>
            <a:ext cx="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user interface (</a:t>
            </a:r>
            <a:r>
              <a:rPr lang="en-IN" dirty="0" err="1" smtClean="0"/>
              <a:t>ui.R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3074" name="Picture 2" descr="The User Interface (ui.R)&#10;# ui.R&#10;shinyUI(fluidPage(&#10;titlePanel(&quot;title panel&quot;),&#10;sidebarLayout(position = &quot;right&quot;,&#10;sidebarPa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t="56328" r="32650" b="469"/>
          <a:stretch/>
        </p:blipFill>
        <p:spPr bwMode="auto">
          <a:xfrm>
            <a:off x="6218613" y="2432084"/>
            <a:ext cx="5695801" cy="357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User Interface (ui.R)&#10;# ui.R&#10;shinyUI(fluidPage(&#10;titlePanel(&quot;title panel&quot;),&#10;sidebarLayout(position = &quot;right&quot;,&#10;sidebarPa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t="13535" r="32888" b="42648"/>
          <a:stretch/>
        </p:blipFill>
        <p:spPr bwMode="auto">
          <a:xfrm>
            <a:off x="326570" y="2432084"/>
            <a:ext cx="5593670" cy="357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server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466908" cy="3541714"/>
          </a:xfrm>
        </p:spPr>
        <p:txBody>
          <a:bodyPr/>
          <a:lstStyle/>
          <a:p>
            <a:r>
              <a:rPr lang="en-IN" dirty="0" smtClean="0"/>
              <a:t>The server is where all the code is located for execution of the app. How frequently code is run depends upon where it is placed within the server script.</a:t>
            </a:r>
            <a:endParaRPr lang="en-IN" dirty="0"/>
          </a:p>
        </p:txBody>
      </p:sp>
      <p:pic>
        <p:nvPicPr>
          <p:cNvPr id="4100" name="Picture 4" descr="The Server&#10;The server is where all the code is located for execution of the app. How frequently&#10;code is run depends upon w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t="24343" r="41522" b="6802"/>
          <a:stretch/>
        </p:blipFill>
        <p:spPr bwMode="auto">
          <a:xfrm>
            <a:off x="5791201" y="233680"/>
            <a:ext cx="6177279" cy="63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complex shiny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Reactive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Absolute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Interactive Visualisation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Progress Bars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Integrtion</a:t>
            </a:r>
            <a:r>
              <a:rPr lang="en-IN" dirty="0" smtClean="0"/>
              <a:t> with R Markdown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Shiny Server Pro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Sharing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basically two main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Share the file with users that have R and know how to use it.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Share it as a web page.</a:t>
            </a:r>
          </a:p>
          <a:p>
            <a:pPr lvl="1"/>
            <a:r>
              <a:rPr lang="en-IN" sz="2400" dirty="0" smtClean="0"/>
              <a:t>Host an app yourself</a:t>
            </a:r>
          </a:p>
          <a:p>
            <a:pPr lvl="1"/>
            <a:r>
              <a:rPr lang="en-IN" sz="2400" dirty="0" smtClean="0"/>
              <a:t>Shinyapps.io</a:t>
            </a:r>
          </a:p>
          <a:p>
            <a:pPr lvl="1"/>
            <a:r>
              <a:rPr lang="en-IN" sz="2400" dirty="0" smtClean="0"/>
              <a:t>Shiny Server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92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173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Shiny packages</vt:lpstr>
      <vt:lpstr>Introduction</vt:lpstr>
      <vt:lpstr>introduction</vt:lpstr>
      <vt:lpstr>Features</vt:lpstr>
      <vt:lpstr>Getting started</vt:lpstr>
      <vt:lpstr>The user interface (ui.R)</vt:lpstr>
      <vt:lpstr>The server </vt:lpstr>
      <vt:lpstr>More complex shiny functions</vt:lpstr>
      <vt:lpstr>Sharing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packages</dc:title>
  <dc:creator>Tushar Nachan</dc:creator>
  <cp:lastModifiedBy>Tushar Nachan</cp:lastModifiedBy>
  <cp:revision>8</cp:revision>
  <dcterms:created xsi:type="dcterms:W3CDTF">2020-10-25T18:49:15Z</dcterms:created>
  <dcterms:modified xsi:type="dcterms:W3CDTF">2020-10-25T19:56:54Z</dcterms:modified>
</cp:coreProperties>
</file>