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tab Hussain" userId="95b6b2fda3579d93" providerId="LiveId" clId="{74AB2DB8-897D-4949-8C39-59221E64E65F}"/>
    <pc:docChg chg="undo custSel modSld">
      <pc:chgData name="Aftab Hussain" userId="95b6b2fda3579d93" providerId="LiveId" clId="{74AB2DB8-897D-4949-8C39-59221E64E65F}" dt="2020-10-18T13:44:24.588" v="12" actId="14100"/>
      <pc:docMkLst>
        <pc:docMk/>
      </pc:docMkLst>
      <pc:sldChg chg="addSp delSp modSp mod">
        <pc:chgData name="Aftab Hussain" userId="95b6b2fda3579d93" providerId="LiveId" clId="{74AB2DB8-897D-4949-8C39-59221E64E65F}" dt="2020-10-18T13:44:24.588" v="12" actId="14100"/>
        <pc:sldMkLst>
          <pc:docMk/>
          <pc:sldMk cId="3671165313" sldId="257"/>
        </pc:sldMkLst>
        <pc:spChg chg="mod">
          <ac:chgData name="Aftab Hussain" userId="95b6b2fda3579d93" providerId="LiveId" clId="{74AB2DB8-897D-4949-8C39-59221E64E65F}" dt="2020-10-18T13:44:01.979" v="10" actId="20577"/>
          <ac:spMkLst>
            <pc:docMk/>
            <pc:sldMk cId="3671165313" sldId="257"/>
            <ac:spMk id="3" creationId="{231339AE-85EF-4C31-9D47-CFB1A1E23178}"/>
          </ac:spMkLst>
        </pc:spChg>
        <pc:cxnChg chg="add mod">
          <ac:chgData name="Aftab Hussain" userId="95b6b2fda3579d93" providerId="LiveId" clId="{74AB2DB8-897D-4949-8C39-59221E64E65F}" dt="2020-10-18T13:44:24.588" v="12" actId="14100"/>
          <ac:cxnSpMkLst>
            <pc:docMk/>
            <pc:sldMk cId="3671165313" sldId="257"/>
            <ac:cxnSpMk id="4" creationId="{DEB78AFB-7781-4BC6-9ED3-087451A3E36A}"/>
          </ac:cxnSpMkLst>
        </pc:cxnChg>
        <pc:cxnChg chg="del mod">
          <ac:chgData name="Aftab Hussain" userId="95b6b2fda3579d93" providerId="LiveId" clId="{74AB2DB8-897D-4949-8C39-59221E64E65F}" dt="2020-10-18T13:43:34.542" v="2" actId="21"/>
          <ac:cxnSpMkLst>
            <pc:docMk/>
            <pc:sldMk cId="3671165313" sldId="257"/>
            <ac:cxnSpMk id="11" creationId="{130B6183-1E92-4B02-B3BB-75E9C77FA41E}"/>
          </ac:cxnSpMkLst>
        </pc:cxnChg>
        <pc:cxnChg chg="mod">
          <ac:chgData name="Aftab Hussain" userId="95b6b2fda3579d93" providerId="LiveId" clId="{74AB2DB8-897D-4949-8C39-59221E64E65F}" dt="2020-10-18T13:44:06.052" v="11" actId="1076"/>
          <ac:cxnSpMkLst>
            <pc:docMk/>
            <pc:sldMk cId="3671165313" sldId="257"/>
            <ac:cxnSpMk id="13" creationId="{CA5F08BE-B22E-4E7C-88C9-A949597285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0A16-DDBD-497F-97D1-8ED5C077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72754-D0E9-40AC-A3E8-744259069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75B7-C2F8-4849-BF84-11604091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E54F-9E8A-4268-8AE6-DB778383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B9D0-37CF-4F81-8B68-57B0A8A1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3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BC37-DC08-4BBA-8073-05EAC775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DA54F-21E5-481C-8254-F205C187C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9DD6-83C3-464B-BA5F-3B85A5B9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FC7F-35ED-41FD-9C4C-B217500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850E-4CD1-4CA7-9C32-7D1C0BA0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B4CB9-E380-47F1-A355-9AADAF49B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18449-894C-4A78-8CBA-1456EC97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BDCC-3A5C-4C2F-B9BF-9B6D8048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9330-A18B-4A63-B812-DAE9078E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89BE-F090-491D-82B9-0AB89C64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F1E1-3E52-4717-BF26-D0CDFDF1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8E7B-5A0F-4D82-98AF-51A915F4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9B1A-09D9-4953-9A67-37232152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BA76-2487-4C78-B116-24DE8380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BF4F-664D-4D23-A7D6-81EA44AB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AD1C-ED54-47E4-A505-7AE9984A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A413-B7A4-4488-98DF-6D1C2CBC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521D-547A-4B41-BC5F-F4FC45AC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6B47-08E6-4F9B-B3D3-C5C7C11C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FBE3-7537-44C8-9F26-D3E305AE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4A38-AD01-4AB7-A439-E40C8C67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0057-6990-46D3-A124-C87B4A32D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75906-F8AC-49AD-9157-0D1BA5244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41D4-B5B9-48E7-B385-52265BC7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494E-2098-4C96-BDA7-469F1415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7E145-42C1-4344-B129-8ACC6A17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BE75-80AE-4327-B2BB-D44CE2A9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6D0E-A61D-4A8C-B89A-697A88CA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88F51-3305-461C-82D4-2F40C168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A59E7-D8BB-42B6-BB43-FEEABDF68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1ECB4-7F84-42A2-BCEA-0CF0F85C7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C4EF3-CE42-4445-970B-55FB1D84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A7700-80CC-41BB-815F-F507A3C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00E41-FD5B-4C6D-8303-7E2994E9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080A-3DF2-4150-AC2B-077DBDDA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041FC-79AA-4997-B242-1FFF78D3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DBFD4-9804-4349-897A-D6E29F34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6A418-4C5C-459D-B2DE-2A6F2F82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0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4D24B-F73E-4F16-8AA2-D9533BCB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5EF45-7755-43BC-A732-DBA48213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91828-23FE-4440-B1E1-412E8427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3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63E4-48A2-46B7-A4C8-D4651E0C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8A1A-4FE7-418F-BB47-634F337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9879B-EB2D-48DD-91AB-CF9C8B31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C61B-283B-492F-9C09-FDF20702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BC055-DA72-460D-9D70-7C24CFC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E15A-BA91-4C8E-A51F-816B8803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5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1B56-4CF1-4B33-99A2-ADFA940C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00B1D-604C-42B3-A297-811C2DC6E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1F7B-8AF8-4978-A71C-E1C37536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34B3-8DAF-4355-86CB-9F50BDC5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6FC8-82F3-493F-9B5A-B695F710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E527-C264-4BB7-A564-D7AA7105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515AA-F6C4-46AB-8385-94C60BB9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5F0DC-A94C-432C-95C6-A57BCBB0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42F78-9817-498B-8B12-8FBF08A70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7396-3EC4-4F5B-8AE6-2B2F62F4EEC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CB97-B1CF-4B29-9CD4-21E63FD1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AD32-6785-4629-B382-1988F14A0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8411-0D23-4F1D-9D40-EEB7A68D3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2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D729-CD76-4BBC-BBA4-AD9C5963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5" y="204187"/>
            <a:ext cx="11771790" cy="1655762"/>
          </a:xfrm>
        </p:spPr>
        <p:txBody>
          <a:bodyPr>
            <a:normAutofit fontScale="90000"/>
          </a:bodyPr>
          <a:lstStyle/>
          <a:p>
            <a:r>
              <a:rPr lang="en-IN" dirty="0"/>
              <a:t>Choosing Suitable Machine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A041D-D85E-4D84-91BF-AF0079853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76" y="1944209"/>
            <a:ext cx="11647502" cy="47096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Well you can see that our dataset look quite messy and the entropy (Entropy is the measure of randomness and unpredictability in the dataset )  is high in this case (phases, Candidate Name, Current Phase, Technology , Trial Number , advantage count , </a:t>
            </a:r>
            <a:r>
              <a:rPr lang="en-US" dirty="0" err="1"/>
              <a:t>etc</a:t>
            </a:r>
            <a:r>
              <a:rPr lang="en-US" dirty="0"/>
              <a:t> ).</a:t>
            </a:r>
          </a:p>
          <a:p>
            <a:pPr marL="457200" indent="-457200">
              <a:buAutoNum type="arabicPeriod"/>
            </a:pPr>
            <a:r>
              <a:rPr lang="en-US" dirty="0"/>
              <a:t>First we classifying data , short listing it through Decision Tree (DT) Algorithm then use Multiple Regression (ML) Algorithm to Predict the date/time of releasing COVID-19 Vaccine.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Classification </a:t>
            </a:r>
            <a:r>
              <a:rPr lang="en-US" dirty="0"/>
              <a:t>(Give categorical solution yes or no , 0 or 1) &gt;&gt; </a:t>
            </a:r>
            <a:r>
              <a:rPr lang="en-US" dirty="0">
                <a:solidFill>
                  <a:srgbClr val="FF0000"/>
                </a:solidFill>
              </a:rPr>
              <a:t>Naïve Bayes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Logistic Regression</a:t>
            </a:r>
            <a:r>
              <a:rPr lang="en-US" dirty="0"/>
              <a:t> ( these two use when we have less calculation ) , </a:t>
            </a:r>
            <a:r>
              <a:rPr lang="en-US" dirty="0">
                <a:solidFill>
                  <a:srgbClr val="FF0000"/>
                </a:solidFill>
              </a:rPr>
              <a:t>Decision Tress </a:t>
            </a:r>
            <a:r>
              <a:rPr lang="en-US" dirty="0"/>
              <a:t>(when you have more of data attributes and you what to short) , </a:t>
            </a:r>
            <a:r>
              <a:rPr lang="en-US" dirty="0">
                <a:solidFill>
                  <a:srgbClr val="FF0000"/>
                </a:solidFill>
              </a:rPr>
              <a:t>Random Forest </a:t>
            </a:r>
            <a:r>
              <a:rPr lang="en-US" dirty="0"/>
              <a:t>( DT is a form of RF when you have a lot of data then we use Random Forest) &gt;&gt; 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(Use when continuous value need to predict like ‘date’ , ’profit’ 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717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39AE-85EF-4C31-9D47-CFB1A1E2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399494"/>
            <a:ext cx="12011487" cy="6312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sz="3200" dirty="0"/>
              <a:t>(DT)  </a:t>
            </a:r>
            <a:r>
              <a:rPr lang="en-US" sz="3200" dirty="0">
                <a:solidFill>
                  <a:srgbClr val="C00000"/>
                </a:solidFill>
              </a:rPr>
              <a:t>Dataset Of Vaccine                              </a:t>
            </a:r>
            <a:r>
              <a:rPr lang="en-US" sz="3200" dirty="0"/>
              <a:t>(High Entropy)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IN" sz="3200" dirty="0"/>
              <a:t>                             </a:t>
            </a:r>
            <a:r>
              <a:rPr lang="en-IN" sz="3200" dirty="0">
                <a:solidFill>
                  <a:srgbClr val="FF0000"/>
                </a:solidFill>
              </a:rPr>
              <a:t>Phase == Phase 2 or 3 ? </a:t>
            </a:r>
            <a:r>
              <a:rPr lang="en-IN" sz="3200" dirty="0"/>
              <a:t>                            </a:t>
            </a:r>
          </a:p>
          <a:p>
            <a:pPr marL="0" indent="0">
              <a:buNone/>
            </a:pPr>
            <a:r>
              <a:rPr lang="en-IN" sz="3200" dirty="0"/>
              <a:t>                    </a:t>
            </a:r>
            <a:r>
              <a:rPr lang="en-IN" sz="3200" dirty="0">
                <a:solidFill>
                  <a:srgbClr val="C00000"/>
                </a:solidFill>
              </a:rPr>
              <a:t>True                                                False             </a:t>
            </a:r>
            <a:r>
              <a:rPr lang="en-IN" sz="3200" dirty="0"/>
              <a:t>After many steps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Advantages &gt; </a:t>
            </a:r>
            <a:r>
              <a:rPr lang="en-US" sz="3200" dirty="0" err="1">
                <a:solidFill>
                  <a:srgbClr val="FF0000"/>
                </a:solidFill>
              </a:rPr>
              <a:t>Disadv</a:t>
            </a:r>
            <a:r>
              <a:rPr lang="en-US" sz="3200" dirty="0">
                <a:solidFill>
                  <a:srgbClr val="FF0000"/>
                </a:solidFill>
              </a:rPr>
              <a:t>.                       Advantages &gt; </a:t>
            </a:r>
            <a:r>
              <a:rPr lang="en-US" sz="3200" dirty="0" err="1">
                <a:solidFill>
                  <a:srgbClr val="FF0000"/>
                </a:solidFill>
              </a:rPr>
              <a:t>Disadv</a:t>
            </a:r>
            <a:r>
              <a:rPr lang="en-US" sz="3200" dirty="0">
                <a:solidFill>
                  <a:srgbClr val="FF0000"/>
                </a:solidFill>
              </a:rPr>
              <a:t>.  </a:t>
            </a:r>
            <a:r>
              <a:rPr lang="en-US" sz="3200" dirty="0"/>
              <a:t>(Lower </a:t>
            </a:r>
            <a:r>
              <a:rPr lang="en-US" sz="3200" dirty="0" err="1"/>
              <a:t>Entr</a:t>
            </a:r>
            <a:r>
              <a:rPr lang="en-US" sz="3200" dirty="0"/>
              <a:t>.)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True                       False                        True                   False</a:t>
            </a:r>
          </a:p>
          <a:p>
            <a:pPr marL="0" indent="0">
              <a:buNone/>
            </a:pPr>
            <a:r>
              <a:rPr lang="en-US" sz="3200" dirty="0"/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Result (After many steps like                                                   </a:t>
            </a:r>
            <a:r>
              <a:rPr lang="en-US" sz="3200" dirty="0"/>
              <a:t>(Zero Entropy)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that)</a:t>
            </a:r>
            <a:endParaRPr lang="en-US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7B7A21-1E45-4ED3-8C6B-697C60CC31DD}"/>
              </a:ext>
            </a:extLst>
          </p:cNvPr>
          <p:cNvCxnSpPr/>
          <p:nvPr/>
        </p:nvCxnSpPr>
        <p:spPr>
          <a:xfrm flipH="1">
            <a:off x="2210540" y="1500326"/>
            <a:ext cx="1065320" cy="1207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05C20-6826-43D8-A8B3-5AE66F433195}"/>
              </a:ext>
            </a:extLst>
          </p:cNvPr>
          <p:cNvCxnSpPr/>
          <p:nvPr/>
        </p:nvCxnSpPr>
        <p:spPr>
          <a:xfrm>
            <a:off x="6533965" y="1500326"/>
            <a:ext cx="1464816" cy="1207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1CDC64-4409-430D-9C6D-B217A8567160}"/>
              </a:ext>
            </a:extLst>
          </p:cNvPr>
          <p:cNvCxnSpPr/>
          <p:nvPr/>
        </p:nvCxnSpPr>
        <p:spPr>
          <a:xfrm flipH="1">
            <a:off x="701336" y="3293616"/>
            <a:ext cx="559293" cy="166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F8D748-3A24-44CB-9041-C35D7F179511}"/>
              </a:ext>
            </a:extLst>
          </p:cNvPr>
          <p:cNvCxnSpPr/>
          <p:nvPr/>
        </p:nvCxnSpPr>
        <p:spPr>
          <a:xfrm>
            <a:off x="7911484" y="3258104"/>
            <a:ext cx="736846" cy="1740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5F08BE-B22E-4E7C-88C9-A94959728518}"/>
              </a:ext>
            </a:extLst>
          </p:cNvPr>
          <p:cNvCxnSpPr/>
          <p:nvPr/>
        </p:nvCxnSpPr>
        <p:spPr>
          <a:xfrm flipH="1">
            <a:off x="6707080" y="3231469"/>
            <a:ext cx="559293" cy="166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6F4808-8734-430A-B131-E0AF5B793A3B}"/>
              </a:ext>
            </a:extLst>
          </p:cNvPr>
          <p:cNvCxnSpPr/>
          <p:nvPr/>
        </p:nvCxnSpPr>
        <p:spPr>
          <a:xfrm>
            <a:off x="10076155" y="914400"/>
            <a:ext cx="62144" cy="1793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54BE8D-50B0-455C-A26A-B043CEFE1C08}"/>
              </a:ext>
            </a:extLst>
          </p:cNvPr>
          <p:cNvCxnSpPr/>
          <p:nvPr/>
        </p:nvCxnSpPr>
        <p:spPr>
          <a:xfrm>
            <a:off x="10210800" y="3169326"/>
            <a:ext cx="62144" cy="1793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B78AFB-7781-4BC6-9ED3-087451A3E36A}"/>
              </a:ext>
            </a:extLst>
          </p:cNvPr>
          <p:cNvCxnSpPr>
            <a:cxnSpLocks/>
          </p:cNvCxnSpPr>
          <p:nvPr/>
        </p:nvCxnSpPr>
        <p:spPr>
          <a:xfrm>
            <a:off x="3275860" y="3169326"/>
            <a:ext cx="2095130" cy="2263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0A20-D355-4835-8682-D8144C9C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204186"/>
            <a:ext cx="11860567" cy="656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3200" dirty="0">
                <a:solidFill>
                  <a:srgbClr val="FF0000"/>
                </a:solidFill>
              </a:rPr>
              <a:t>Result</a:t>
            </a:r>
            <a:r>
              <a:rPr lang="en-US" dirty="0"/>
              <a:t> (after using DT algorithm shortlisted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dirty="0">
                <a:solidFill>
                  <a:srgbClr val="FF0000"/>
                </a:solidFill>
              </a:rPr>
              <a:t>Regression </a:t>
            </a:r>
            <a:r>
              <a:rPr lang="en-US" dirty="0"/>
              <a:t>(Multiple or Linear) 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(Final result)</a:t>
            </a:r>
          </a:p>
          <a:p>
            <a:pPr marL="0" indent="0">
              <a:buNone/>
            </a:pPr>
            <a:r>
              <a:rPr lang="en-US" dirty="0"/>
              <a:t>                                     (Date/time of </a:t>
            </a:r>
            <a:r>
              <a:rPr lang="en-US" dirty="0" err="1"/>
              <a:t>Covid</a:t>
            </a:r>
            <a:r>
              <a:rPr lang="en-US" dirty="0"/>
              <a:t> – 19</a:t>
            </a:r>
          </a:p>
          <a:p>
            <a:pPr marL="0" indent="0">
              <a:buNone/>
            </a:pPr>
            <a:r>
              <a:rPr lang="en-US" dirty="0"/>
              <a:t>                                           Vaccine)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71CB97-851B-4D52-9476-858E6E529343}"/>
              </a:ext>
            </a:extLst>
          </p:cNvPr>
          <p:cNvCxnSpPr/>
          <p:nvPr/>
        </p:nvCxnSpPr>
        <p:spPr>
          <a:xfrm>
            <a:off x="3719744" y="692458"/>
            <a:ext cx="0" cy="1180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60291A-C1EA-4809-98D7-273B05289A3A}"/>
              </a:ext>
            </a:extLst>
          </p:cNvPr>
          <p:cNvCxnSpPr/>
          <p:nvPr/>
        </p:nvCxnSpPr>
        <p:spPr>
          <a:xfrm>
            <a:off x="3719744" y="2201662"/>
            <a:ext cx="0" cy="1713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7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66CE-E39F-4BBD-95BB-BE12B949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0"/>
            <a:ext cx="10515600" cy="1056444"/>
          </a:xfrm>
        </p:spPr>
        <p:txBody>
          <a:bodyPr/>
          <a:lstStyle/>
          <a:p>
            <a:r>
              <a:rPr lang="en-US" dirty="0"/>
              <a:t>Short Information about Decision Tree (DT)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E2E0-60D8-4AC2-9FF1-7DEF568D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10515600" cy="5424255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-&gt; Belongs to the family of supervised learning algorithm.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-&gt; Goal is to create a training model that can used to predict the class or value of the target.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47625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Important Terminology related to Decision Trees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Root Node: </a:t>
            </a:r>
            <a:r>
              <a:rPr lang="en-US" sz="18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represents the entire population or sample and this further gets divided into two or more homogeneous sets.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Splitting: </a:t>
            </a:r>
            <a:r>
              <a:rPr lang="en-US" sz="18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 process of dividing a node into two or more sub-nodes.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Decision Node: </a:t>
            </a:r>
            <a:r>
              <a:rPr lang="en-US" sz="18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a sub-node splits into further sub-nodes, then it is called the decision node.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Leaf / Terminal Node: </a:t>
            </a:r>
            <a:r>
              <a:rPr lang="en-US" sz="18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Nodes do not split is called Leaf or Terminal node.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Pruning: </a:t>
            </a:r>
            <a:r>
              <a:rPr lang="en-US" sz="18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we remove sub-nodes of a decision node, this process is called pruning. You can say the opposite process of splitting.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Branch / Sub-Tree: </a:t>
            </a:r>
            <a:r>
              <a:rPr lang="en-US" sz="18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subsection of the entire tree is called branch or sub-tree.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Parent and Child Node: </a:t>
            </a:r>
            <a:r>
              <a:rPr lang="en-US" sz="18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node, which is divided into sub-nodes is called a parent node of sub-nodes whereas sub-nodes are the child of a parent node.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04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EC0C34-A6D9-4CF6-AB4C-8BA49B2EA8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969" y="435006"/>
            <a:ext cx="10173810" cy="59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C1CDE9-BC2B-4347-88C5-AEF7F78A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315" y="435006"/>
            <a:ext cx="11052699" cy="5442011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Assumptions while creating Decision Tree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(1) In the beginning, the whole training set is considered as the </a:t>
            </a:r>
            <a:r>
              <a:rPr lang="en-US" sz="24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root.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(2) Feature values are preferred to be categorical. If the values are continuous the they are discretized prior to building the model.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(3) Records are </a:t>
            </a:r>
            <a:r>
              <a:rPr lang="en-US" sz="24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distributed recursively</a:t>
            </a: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on the basis of attribute values.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(4) Order to placing attributes as root or internal node of the tree is done by using some statistical approach.</a:t>
            </a: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 Trees follow </a:t>
            </a:r>
            <a:r>
              <a:rPr lang="en-US" sz="2400" b="1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 of Product (SOP) r</a:t>
            </a:r>
            <a:r>
              <a:rPr lang="en-US" sz="2400" dirty="0">
                <a:solidFill>
                  <a:srgbClr val="11111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epresentation. For a class, every branch from the root of the tree to a leaf node having the same class is conjunction (product) of values, different branches ending in that class form a disjunction (sum).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6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718C-EADA-42DA-992B-D2EACB60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"/>
            <a:ext cx="11922710" cy="1313894"/>
          </a:xfrm>
        </p:spPr>
        <p:txBody>
          <a:bodyPr/>
          <a:lstStyle/>
          <a:p>
            <a:r>
              <a:rPr lang="en-US" dirty="0"/>
              <a:t>Short Information about Multiple Regression (MR)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5993-4208-41C4-A555-960CEB467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1118586"/>
            <a:ext cx="11070455" cy="554854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Multiple linear regression is a statistical method of predicting or explaining a continuous variable (sometimes called the dependent variable) as a linear combination of one or more variables (sometimes called independent variables).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model is of the form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 = ∑ b</a:t>
            </a:r>
            <a:r>
              <a:rPr lang="en-US" sz="2400" baseline="-250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 </a:t>
            </a:r>
            <a:r>
              <a:rPr lang="en-US" sz="2400" dirty="0" err="1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x</a:t>
            </a:r>
            <a:r>
              <a:rPr lang="en-US" sz="2400" baseline="-25000" dirty="0" err="1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</a:t>
            </a:r>
            <a:r>
              <a:rPr lang="en-US" sz="2400" dirty="0" err="1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+e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It makes several assumptions: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Independent errors (e)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Linearity - that is, that the model is linear in its parameters (the B)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Additivity of terms (although you can add interaction terms)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Errors have mean 0 and constant variance across all levels of x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normality of errors (necessary only for some aspects of how the model is used)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86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20FA6-6DCA-4DA8-A8FC-09B9A61F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64" y="845598"/>
            <a:ext cx="7803472" cy="51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2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0670-9449-44DE-89CA-E18DF771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266330"/>
            <a:ext cx="11514338" cy="6312023"/>
          </a:xfrm>
        </p:spPr>
        <p:txBody>
          <a:bodyPr>
            <a:normAutofit lnSpcReduction="10000"/>
          </a:bodyPr>
          <a:lstStyle/>
          <a:p>
            <a:pPr marL="76200" marR="3048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Assumptions in Multi Regression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Regression residuals must be normally distributed.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linear relationship is assumed between the dependent variable and the independent variables.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Absence of multicollinearity is assumed in the model, meaning that the independent variables are not too highly correlated.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3048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828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6200" marR="3048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Why Multiple Regression –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This model is directly interpretable. It’s easy to get ideas from a regression model about how to change strategies.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Regression model is easily explainable.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48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Regression models are computationally </a:t>
            </a:r>
            <a:r>
              <a:rPr lang="en-US" sz="2800" i="1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cheap</a:t>
            </a: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and extremely </a:t>
            </a:r>
            <a:r>
              <a:rPr lang="en-US" sz="2800" i="1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fast</a:t>
            </a:r>
            <a:r>
              <a:rPr lang="en-US" sz="2800" dirty="0">
                <a:solidFill>
                  <a:srgbClr val="282829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Especially when you're running data through a model millions (or more) times a day, these differences in speed add up to real dollars and cents.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72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Segoe UI</vt:lpstr>
      <vt:lpstr>Symbol</vt:lpstr>
      <vt:lpstr>Office Theme</vt:lpstr>
      <vt:lpstr>Choosing Suitable Machine Learning Algorithm</vt:lpstr>
      <vt:lpstr>PowerPoint Presentation</vt:lpstr>
      <vt:lpstr>PowerPoint Presentation</vt:lpstr>
      <vt:lpstr>Short Information about Decision Tree (DT)</vt:lpstr>
      <vt:lpstr>PowerPoint Presentation</vt:lpstr>
      <vt:lpstr>PowerPoint Presentation</vt:lpstr>
      <vt:lpstr>Short Information about Multiple Regression (MR)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Suitable Machine Learning Algorithm</dc:title>
  <dc:creator>Aftab Hussain</dc:creator>
  <cp:lastModifiedBy>Aftab Hussain</cp:lastModifiedBy>
  <cp:revision>10</cp:revision>
  <dcterms:created xsi:type="dcterms:W3CDTF">2020-10-18T12:15:01Z</dcterms:created>
  <dcterms:modified xsi:type="dcterms:W3CDTF">2020-10-18T13:44:31Z</dcterms:modified>
</cp:coreProperties>
</file>