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0D24-717D-4D8C-9820-FE9AC996A8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C473CD-E051-4680-94D0-9FAD14D93B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A60407-465C-4B31-A7B0-A0F40AF47BFA}"/>
              </a:ext>
            </a:extLst>
          </p:cNvPr>
          <p:cNvSpPr>
            <a:spLocks noGrp="1"/>
          </p:cNvSpPr>
          <p:nvPr>
            <p:ph type="dt" sz="half" idx="10"/>
          </p:nvPr>
        </p:nvSpPr>
        <p:spPr/>
        <p:txBody>
          <a:bodyPr/>
          <a:lstStyle/>
          <a:p>
            <a:fld id="{F61B9028-3768-46AE-953D-99273ED98F32}" type="datetimeFigureOut">
              <a:rPr lang="en-IN" smtClean="0"/>
              <a:t>18-10-2020</a:t>
            </a:fld>
            <a:endParaRPr lang="en-IN"/>
          </a:p>
        </p:txBody>
      </p:sp>
      <p:sp>
        <p:nvSpPr>
          <p:cNvPr id="5" name="Footer Placeholder 4">
            <a:extLst>
              <a:ext uri="{FF2B5EF4-FFF2-40B4-BE49-F238E27FC236}">
                <a16:creationId xmlns:a16="http://schemas.microsoft.com/office/drawing/2014/main" id="{7B26E26D-330E-4F83-B67C-3620F9DB20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D453D9-7F79-4B63-BD76-628D3CA681CD}"/>
              </a:ext>
            </a:extLst>
          </p:cNvPr>
          <p:cNvSpPr>
            <a:spLocks noGrp="1"/>
          </p:cNvSpPr>
          <p:nvPr>
            <p:ph type="sldNum" sz="quarter" idx="12"/>
          </p:nvPr>
        </p:nvSpPr>
        <p:spPr/>
        <p:txBody>
          <a:bodyPr/>
          <a:lstStyle/>
          <a:p>
            <a:fld id="{63A2F2BC-BBBC-48F5-B075-F6C173AC10C8}" type="slidenum">
              <a:rPr lang="en-IN" smtClean="0"/>
              <a:t>‹#›</a:t>
            </a:fld>
            <a:endParaRPr lang="en-IN"/>
          </a:p>
        </p:txBody>
      </p:sp>
    </p:spTree>
    <p:extLst>
      <p:ext uri="{BB962C8B-B14F-4D97-AF65-F5344CB8AC3E}">
        <p14:creationId xmlns:p14="http://schemas.microsoft.com/office/powerpoint/2010/main" val="1328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52CB-A14B-4D5C-8021-8487D94FD5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2E8AFD-63DB-4FDD-9D58-704D3A16F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CEBAA7-24B3-438C-A17D-C5282F839F94}"/>
              </a:ext>
            </a:extLst>
          </p:cNvPr>
          <p:cNvSpPr>
            <a:spLocks noGrp="1"/>
          </p:cNvSpPr>
          <p:nvPr>
            <p:ph type="dt" sz="half" idx="10"/>
          </p:nvPr>
        </p:nvSpPr>
        <p:spPr/>
        <p:txBody>
          <a:bodyPr/>
          <a:lstStyle/>
          <a:p>
            <a:fld id="{F61B9028-3768-46AE-953D-99273ED98F32}" type="datetimeFigureOut">
              <a:rPr lang="en-IN" smtClean="0"/>
              <a:t>18-10-2020</a:t>
            </a:fld>
            <a:endParaRPr lang="en-IN"/>
          </a:p>
        </p:txBody>
      </p:sp>
      <p:sp>
        <p:nvSpPr>
          <p:cNvPr id="5" name="Footer Placeholder 4">
            <a:extLst>
              <a:ext uri="{FF2B5EF4-FFF2-40B4-BE49-F238E27FC236}">
                <a16:creationId xmlns:a16="http://schemas.microsoft.com/office/drawing/2014/main" id="{A77C0469-1E8E-40C0-B351-66BD35CE9B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256B5-711E-4E94-B908-2B4B939E9415}"/>
              </a:ext>
            </a:extLst>
          </p:cNvPr>
          <p:cNvSpPr>
            <a:spLocks noGrp="1"/>
          </p:cNvSpPr>
          <p:nvPr>
            <p:ph type="sldNum" sz="quarter" idx="12"/>
          </p:nvPr>
        </p:nvSpPr>
        <p:spPr/>
        <p:txBody>
          <a:bodyPr/>
          <a:lstStyle/>
          <a:p>
            <a:fld id="{63A2F2BC-BBBC-48F5-B075-F6C173AC10C8}" type="slidenum">
              <a:rPr lang="en-IN" smtClean="0"/>
              <a:t>‹#›</a:t>
            </a:fld>
            <a:endParaRPr lang="en-IN"/>
          </a:p>
        </p:txBody>
      </p:sp>
    </p:spTree>
    <p:extLst>
      <p:ext uri="{BB962C8B-B14F-4D97-AF65-F5344CB8AC3E}">
        <p14:creationId xmlns:p14="http://schemas.microsoft.com/office/powerpoint/2010/main" val="2518163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F74D5-0D66-47E2-8061-CA01E6C0D5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8D56FF-CC4D-4F48-AEB8-D378C5090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EF083C-8F0C-4587-B88C-926A54FC70BA}"/>
              </a:ext>
            </a:extLst>
          </p:cNvPr>
          <p:cNvSpPr>
            <a:spLocks noGrp="1"/>
          </p:cNvSpPr>
          <p:nvPr>
            <p:ph type="dt" sz="half" idx="10"/>
          </p:nvPr>
        </p:nvSpPr>
        <p:spPr/>
        <p:txBody>
          <a:bodyPr/>
          <a:lstStyle/>
          <a:p>
            <a:fld id="{F61B9028-3768-46AE-953D-99273ED98F32}" type="datetimeFigureOut">
              <a:rPr lang="en-IN" smtClean="0"/>
              <a:t>18-10-2020</a:t>
            </a:fld>
            <a:endParaRPr lang="en-IN"/>
          </a:p>
        </p:txBody>
      </p:sp>
      <p:sp>
        <p:nvSpPr>
          <p:cNvPr id="5" name="Footer Placeholder 4">
            <a:extLst>
              <a:ext uri="{FF2B5EF4-FFF2-40B4-BE49-F238E27FC236}">
                <a16:creationId xmlns:a16="http://schemas.microsoft.com/office/drawing/2014/main" id="{6FB2EAE3-FD38-41D8-8043-FFD1330D11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71E516-E4FD-4F98-8016-EEFFB6B34071}"/>
              </a:ext>
            </a:extLst>
          </p:cNvPr>
          <p:cNvSpPr>
            <a:spLocks noGrp="1"/>
          </p:cNvSpPr>
          <p:nvPr>
            <p:ph type="sldNum" sz="quarter" idx="12"/>
          </p:nvPr>
        </p:nvSpPr>
        <p:spPr/>
        <p:txBody>
          <a:bodyPr/>
          <a:lstStyle/>
          <a:p>
            <a:fld id="{63A2F2BC-BBBC-48F5-B075-F6C173AC10C8}" type="slidenum">
              <a:rPr lang="en-IN" smtClean="0"/>
              <a:t>‹#›</a:t>
            </a:fld>
            <a:endParaRPr lang="en-IN"/>
          </a:p>
        </p:txBody>
      </p:sp>
    </p:spTree>
    <p:extLst>
      <p:ext uri="{BB962C8B-B14F-4D97-AF65-F5344CB8AC3E}">
        <p14:creationId xmlns:p14="http://schemas.microsoft.com/office/powerpoint/2010/main" val="356815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C73E-F2C8-472C-B127-8219B251F6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82F377-7600-495F-B7FD-34D37709D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25E945-7160-4E8C-AF3B-F3A5A35825A4}"/>
              </a:ext>
            </a:extLst>
          </p:cNvPr>
          <p:cNvSpPr>
            <a:spLocks noGrp="1"/>
          </p:cNvSpPr>
          <p:nvPr>
            <p:ph type="dt" sz="half" idx="10"/>
          </p:nvPr>
        </p:nvSpPr>
        <p:spPr/>
        <p:txBody>
          <a:bodyPr/>
          <a:lstStyle/>
          <a:p>
            <a:fld id="{F61B9028-3768-46AE-953D-99273ED98F32}" type="datetimeFigureOut">
              <a:rPr lang="en-IN" smtClean="0"/>
              <a:t>18-10-2020</a:t>
            </a:fld>
            <a:endParaRPr lang="en-IN"/>
          </a:p>
        </p:txBody>
      </p:sp>
      <p:sp>
        <p:nvSpPr>
          <p:cNvPr id="5" name="Footer Placeholder 4">
            <a:extLst>
              <a:ext uri="{FF2B5EF4-FFF2-40B4-BE49-F238E27FC236}">
                <a16:creationId xmlns:a16="http://schemas.microsoft.com/office/drawing/2014/main" id="{C6E9FD6E-6CD5-4540-849A-30FF5B941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676CA2-32C0-426B-8353-E1A2D47BB5FC}"/>
              </a:ext>
            </a:extLst>
          </p:cNvPr>
          <p:cNvSpPr>
            <a:spLocks noGrp="1"/>
          </p:cNvSpPr>
          <p:nvPr>
            <p:ph type="sldNum" sz="quarter" idx="12"/>
          </p:nvPr>
        </p:nvSpPr>
        <p:spPr/>
        <p:txBody>
          <a:bodyPr/>
          <a:lstStyle/>
          <a:p>
            <a:fld id="{63A2F2BC-BBBC-48F5-B075-F6C173AC10C8}" type="slidenum">
              <a:rPr lang="en-IN" smtClean="0"/>
              <a:t>‹#›</a:t>
            </a:fld>
            <a:endParaRPr lang="en-IN"/>
          </a:p>
        </p:txBody>
      </p:sp>
    </p:spTree>
    <p:extLst>
      <p:ext uri="{BB962C8B-B14F-4D97-AF65-F5344CB8AC3E}">
        <p14:creationId xmlns:p14="http://schemas.microsoft.com/office/powerpoint/2010/main" val="414712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E8B5-387C-498D-B5B5-8AAF92E7CA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5A6179-F075-47BF-98CF-5D6AA5EC1C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734D1C-7FF2-48EF-9429-B0124F0C1F3C}"/>
              </a:ext>
            </a:extLst>
          </p:cNvPr>
          <p:cNvSpPr>
            <a:spLocks noGrp="1"/>
          </p:cNvSpPr>
          <p:nvPr>
            <p:ph type="dt" sz="half" idx="10"/>
          </p:nvPr>
        </p:nvSpPr>
        <p:spPr/>
        <p:txBody>
          <a:bodyPr/>
          <a:lstStyle/>
          <a:p>
            <a:fld id="{F61B9028-3768-46AE-953D-99273ED98F32}" type="datetimeFigureOut">
              <a:rPr lang="en-IN" smtClean="0"/>
              <a:t>18-10-2020</a:t>
            </a:fld>
            <a:endParaRPr lang="en-IN"/>
          </a:p>
        </p:txBody>
      </p:sp>
      <p:sp>
        <p:nvSpPr>
          <p:cNvPr id="5" name="Footer Placeholder 4">
            <a:extLst>
              <a:ext uri="{FF2B5EF4-FFF2-40B4-BE49-F238E27FC236}">
                <a16:creationId xmlns:a16="http://schemas.microsoft.com/office/drawing/2014/main" id="{1888992C-1138-4CCA-8D4E-43E826D786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F513D3-E345-4319-861F-F2D1E9BE1874}"/>
              </a:ext>
            </a:extLst>
          </p:cNvPr>
          <p:cNvSpPr>
            <a:spLocks noGrp="1"/>
          </p:cNvSpPr>
          <p:nvPr>
            <p:ph type="sldNum" sz="quarter" idx="12"/>
          </p:nvPr>
        </p:nvSpPr>
        <p:spPr/>
        <p:txBody>
          <a:bodyPr/>
          <a:lstStyle/>
          <a:p>
            <a:fld id="{63A2F2BC-BBBC-48F5-B075-F6C173AC10C8}" type="slidenum">
              <a:rPr lang="en-IN" smtClean="0"/>
              <a:t>‹#›</a:t>
            </a:fld>
            <a:endParaRPr lang="en-IN"/>
          </a:p>
        </p:txBody>
      </p:sp>
    </p:spTree>
    <p:extLst>
      <p:ext uri="{BB962C8B-B14F-4D97-AF65-F5344CB8AC3E}">
        <p14:creationId xmlns:p14="http://schemas.microsoft.com/office/powerpoint/2010/main" val="1249350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565A-3FA9-4398-8FDE-102C7C9268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8D421F-A6A8-4255-BFA5-37C6A1FD4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D1F15E-3CE6-4682-AA2B-BE6E665DB2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DBB7C6-38B9-46B0-ABE5-C308FFFD8491}"/>
              </a:ext>
            </a:extLst>
          </p:cNvPr>
          <p:cNvSpPr>
            <a:spLocks noGrp="1"/>
          </p:cNvSpPr>
          <p:nvPr>
            <p:ph type="dt" sz="half" idx="10"/>
          </p:nvPr>
        </p:nvSpPr>
        <p:spPr/>
        <p:txBody>
          <a:bodyPr/>
          <a:lstStyle/>
          <a:p>
            <a:fld id="{F61B9028-3768-46AE-953D-99273ED98F32}" type="datetimeFigureOut">
              <a:rPr lang="en-IN" smtClean="0"/>
              <a:t>18-10-2020</a:t>
            </a:fld>
            <a:endParaRPr lang="en-IN"/>
          </a:p>
        </p:txBody>
      </p:sp>
      <p:sp>
        <p:nvSpPr>
          <p:cNvPr id="6" name="Footer Placeholder 5">
            <a:extLst>
              <a:ext uri="{FF2B5EF4-FFF2-40B4-BE49-F238E27FC236}">
                <a16:creationId xmlns:a16="http://schemas.microsoft.com/office/drawing/2014/main" id="{B2D62B00-F69F-4E6B-8129-591A77088C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059295-AC54-4EE3-AB99-C4C5A15D11FC}"/>
              </a:ext>
            </a:extLst>
          </p:cNvPr>
          <p:cNvSpPr>
            <a:spLocks noGrp="1"/>
          </p:cNvSpPr>
          <p:nvPr>
            <p:ph type="sldNum" sz="quarter" idx="12"/>
          </p:nvPr>
        </p:nvSpPr>
        <p:spPr/>
        <p:txBody>
          <a:bodyPr/>
          <a:lstStyle/>
          <a:p>
            <a:fld id="{63A2F2BC-BBBC-48F5-B075-F6C173AC10C8}" type="slidenum">
              <a:rPr lang="en-IN" smtClean="0"/>
              <a:t>‹#›</a:t>
            </a:fld>
            <a:endParaRPr lang="en-IN"/>
          </a:p>
        </p:txBody>
      </p:sp>
    </p:spTree>
    <p:extLst>
      <p:ext uri="{BB962C8B-B14F-4D97-AF65-F5344CB8AC3E}">
        <p14:creationId xmlns:p14="http://schemas.microsoft.com/office/powerpoint/2010/main" val="30939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CD1F-E641-431A-948E-DCF5AE2759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D08DD0-34B2-4667-ADCA-4C8F32A4EA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B6108D-E072-4A1A-B298-3531AF4776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C50BF4-2EC6-4F67-83E5-2800B022D2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F06EEF-DC57-49F4-A0F6-A9158C1D72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AFA44F-C8A6-4FE2-A3D3-79F5356CFFEC}"/>
              </a:ext>
            </a:extLst>
          </p:cNvPr>
          <p:cNvSpPr>
            <a:spLocks noGrp="1"/>
          </p:cNvSpPr>
          <p:nvPr>
            <p:ph type="dt" sz="half" idx="10"/>
          </p:nvPr>
        </p:nvSpPr>
        <p:spPr/>
        <p:txBody>
          <a:bodyPr/>
          <a:lstStyle/>
          <a:p>
            <a:fld id="{F61B9028-3768-46AE-953D-99273ED98F32}" type="datetimeFigureOut">
              <a:rPr lang="en-IN" smtClean="0"/>
              <a:t>18-10-2020</a:t>
            </a:fld>
            <a:endParaRPr lang="en-IN"/>
          </a:p>
        </p:txBody>
      </p:sp>
      <p:sp>
        <p:nvSpPr>
          <p:cNvPr id="8" name="Footer Placeholder 7">
            <a:extLst>
              <a:ext uri="{FF2B5EF4-FFF2-40B4-BE49-F238E27FC236}">
                <a16:creationId xmlns:a16="http://schemas.microsoft.com/office/drawing/2014/main" id="{A8D6E30B-6B8E-4FBB-974D-2D35A78227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96DEC6-1215-427A-B787-434F90231315}"/>
              </a:ext>
            </a:extLst>
          </p:cNvPr>
          <p:cNvSpPr>
            <a:spLocks noGrp="1"/>
          </p:cNvSpPr>
          <p:nvPr>
            <p:ph type="sldNum" sz="quarter" idx="12"/>
          </p:nvPr>
        </p:nvSpPr>
        <p:spPr/>
        <p:txBody>
          <a:bodyPr/>
          <a:lstStyle/>
          <a:p>
            <a:fld id="{63A2F2BC-BBBC-48F5-B075-F6C173AC10C8}" type="slidenum">
              <a:rPr lang="en-IN" smtClean="0"/>
              <a:t>‹#›</a:t>
            </a:fld>
            <a:endParaRPr lang="en-IN"/>
          </a:p>
        </p:txBody>
      </p:sp>
    </p:spTree>
    <p:extLst>
      <p:ext uri="{BB962C8B-B14F-4D97-AF65-F5344CB8AC3E}">
        <p14:creationId xmlns:p14="http://schemas.microsoft.com/office/powerpoint/2010/main" val="1745709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9DCC-E33C-44DD-8E09-EFCEBC8FBE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B0AD83-3C27-42CC-87E9-2B04367AB257}"/>
              </a:ext>
            </a:extLst>
          </p:cNvPr>
          <p:cNvSpPr>
            <a:spLocks noGrp="1"/>
          </p:cNvSpPr>
          <p:nvPr>
            <p:ph type="dt" sz="half" idx="10"/>
          </p:nvPr>
        </p:nvSpPr>
        <p:spPr/>
        <p:txBody>
          <a:bodyPr/>
          <a:lstStyle/>
          <a:p>
            <a:fld id="{F61B9028-3768-46AE-953D-99273ED98F32}" type="datetimeFigureOut">
              <a:rPr lang="en-IN" smtClean="0"/>
              <a:t>18-10-2020</a:t>
            </a:fld>
            <a:endParaRPr lang="en-IN"/>
          </a:p>
        </p:txBody>
      </p:sp>
      <p:sp>
        <p:nvSpPr>
          <p:cNvPr id="4" name="Footer Placeholder 3">
            <a:extLst>
              <a:ext uri="{FF2B5EF4-FFF2-40B4-BE49-F238E27FC236}">
                <a16:creationId xmlns:a16="http://schemas.microsoft.com/office/drawing/2014/main" id="{4C5F9E4C-533A-40CF-8A35-4EA1CC7927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F44E99-9999-434A-AD88-5D5BF7DA09C9}"/>
              </a:ext>
            </a:extLst>
          </p:cNvPr>
          <p:cNvSpPr>
            <a:spLocks noGrp="1"/>
          </p:cNvSpPr>
          <p:nvPr>
            <p:ph type="sldNum" sz="quarter" idx="12"/>
          </p:nvPr>
        </p:nvSpPr>
        <p:spPr/>
        <p:txBody>
          <a:bodyPr/>
          <a:lstStyle/>
          <a:p>
            <a:fld id="{63A2F2BC-BBBC-48F5-B075-F6C173AC10C8}" type="slidenum">
              <a:rPr lang="en-IN" smtClean="0"/>
              <a:t>‹#›</a:t>
            </a:fld>
            <a:endParaRPr lang="en-IN"/>
          </a:p>
        </p:txBody>
      </p:sp>
    </p:spTree>
    <p:extLst>
      <p:ext uri="{BB962C8B-B14F-4D97-AF65-F5344CB8AC3E}">
        <p14:creationId xmlns:p14="http://schemas.microsoft.com/office/powerpoint/2010/main" val="203260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189B8-CC70-494F-AC07-3095B3EA9595}"/>
              </a:ext>
            </a:extLst>
          </p:cNvPr>
          <p:cNvSpPr>
            <a:spLocks noGrp="1"/>
          </p:cNvSpPr>
          <p:nvPr>
            <p:ph type="dt" sz="half" idx="10"/>
          </p:nvPr>
        </p:nvSpPr>
        <p:spPr/>
        <p:txBody>
          <a:bodyPr/>
          <a:lstStyle/>
          <a:p>
            <a:fld id="{F61B9028-3768-46AE-953D-99273ED98F32}" type="datetimeFigureOut">
              <a:rPr lang="en-IN" smtClean="0"/>
              <a:t>18-10-2020</a:t>
            </a:fld>
            <a:endParaRPr lang="en-IN"/>
          </a:p>
        </p:txBody>
      </p:sp>
      <p:sp>
        <p:nvSpPr>
          <p:cNvPr id="3" name="Footer Placeholder 2">
            <a:extLst>
              <a:ext uri="{FF2B5EF4-FFF2-40B4-BE49-F238E27FC236}">
                <a16:creationId xmlns:a16="http://schemas.microsoft.com/office/drawing/2014/main" id="{EA7CAE70-FFB4-4489-9879-18BCA82461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B58067-C285-45FA-9242-6DEF2486087A}"/>
              </a:ext>
            </a:extLst>
          </p:cNvPr>
          <p:cNvSpPr>
            <a:spLocks noGrp="1"/>
          </p:cNvSpPr>
          <p:nvPr>
            <p:ph type="sldNum" sz="quarter" idx="12"/>
          </p:nvPr>
        </p:nvSpPr>
        <p:spPr/>
        <p:txBody>
          <a:bodyPr/>
          <a:lstStyle/>
          <a:p>
            <a:fld id="{63A2F2BC-BBBC-48F5-B075-F6C173AC10C8}" type="slidenum">
              <a:rPr lang="en-IN" smtClean="0"/>
              <a:t>‹#›</a:t>
            </a:fld>
            <a:endParaRPr lang="en-IN"/>
          </a:p>
        </p:txBody>
      </p:sp>
    </p:spTree>
    <p:extLst>
      <p:ext uri="{BB962C8B-B14F-4D97-AF65-F5344CB8AC3E}">
        <p14:creationId xmlns:p14="http://schemas.microsoft.com/office/powerpoint/2010/main" val="292343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B4BD5-07F4-4BE2-BB7A-E14835A1C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2D6DE1-2B0B-496F-9EAE-F014CD4FE1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513757-A19C-4940-9876-FE88ACBA0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7D846-668A-4B73-937A-ADA5FE81A4C1}"/>
              </a:ext>
            </a:extLst>
          </p:cNvPr>
          <p:cNvSpPr>
            <a:spLocks noGrp="1"/>
          </p:cNvSpPr>
          <p:nvPr>
            <p:ph type="dt" sz="half" idx="10"/>
          </p:nvPr>
        </p:nvSpPr>
        <p:spPr/>
        <p:txBody>
          <a:bodyPr/>
          <a:lstStyle/>
          <a:p>
            <a:fld id="{F61B9028-3768-46AE-953D-99273ED98F32}" type="datetimeFigureOut">
              <a:rPr lang="en-IN" smtClean="0"/>
              <a:t>18-10-2020</a:t>
            </a:fld>
            <a:endParaRPr lang="en-IN"/>
          </a:p>
        </p:txBody>
      </p:sp>
      <p:sp>
        <p:nvSpPr>
          <p:cNvPr id="6" name="Footer Placeholder 5">
            <a:extLst>
              <a:ext uri="{FF2B5EF4-FFF2-40B4-BE49-F238E27FC236}">
                <a16:creationId xmlns:a16="http://schemas.microsoft.com/office/drawing/2014/main" id="{68820562-FC07-406B-96BE-BA887866D3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B97BC8-A024-4441-8422-71EA52F22682}"/>
              </a:ext>
            </a:extLst>
          </p:cNvPr>
          <p:cNvSpPr>
            <a:spLocks noGrp="1"/>
          </p:cNvSpPr>
          <p:nvPr>
            <p:ph type="sldNum" sz="quarter" idx="12"/>
          </p:nvPr>
        </p:nvSpPr>
        <p:spPr/>
        <p:txBody>
          <a:bodyPr/>
          <a:lstStyle/>
          <a:p>
            <a:fld id="{63A2F2BC-BBBC-48F5-B075-F6C173AC10C8}" type="slidenum">
              <a:rPr lang="en-IN" smtClean="0"/>
              <a:t>‹#›</a:t>
            </a:fld>
            <a:endParaRPr lang="en-IN"/>
          </a:p>
        </p:txBody>
      </p:sp>
    </p:spTree>
    <p:extLst>
      <p:ext uri="{BB962C8B-B14F-4D97-AF65-F5344CB8AC3E}">
        <p14:creationId xmlns:p14="http://schemas.microsoft.com/office/powerpoint/2010/main" val="215241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840C-9873-40D0-9C38-26F36C0E4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90BFF3-CF3E-42A0-9AB7-F9D727F8DD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DE5EF2-A334-4140-8B35-AC8639B13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54230-B045-4709-AF4B-E38470451B9A}"/>
              </a:ext>
            </a:extLst>
          </p:cNvPr>
          <p:cNvSpPr>
            <a:spLocks noGrp="1"/>
          </p:cNvSpPr>
          <p:nvPr>
            <p:ph type="dt" sz="half" idx="10"/>
          </p:nvPr>
        </p:nvSpPr>
        <p:spPr/>
        <p:txBody>
          <a:bodyPr/>
          <a:lstStyle/>
          <a:p>
            <a:fld id="{F61B9028-3768-46AE-953D-99273ED98F32}" type="datetimeFigureOut">
              <a:rPr lang="en-IN" smtClean="0"/>
              <a:t>18-10-2020</a:t>
            </a:fld>
            <a:endParaRPr lang="en-IN"/>
          </a:p>
        </p:txBody>
      </p:sp>
      <p:sp>
        <p:nvSpPr>
          <p:cNvPr id="6" name="Footer Placeholder 5">
            <a:extLst>
              <a:ext uri="{FF2B5EF4-FFF2-40B4-BE49-F238E27FC236}">
                <a16:creationId xmlns:a16="http://schemas.microsoft.com/office/drawing/2014/main" id="{C808538A-2A6D-48AD-8D5A-9AB731A9FD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F9E902-107B-408C-97FD-B9F09FE8B47C}"/>
              </a:ext>
            </a:extLst>
          </p:cNvPr>
          <p:cNvSpPr>
            <a:spLocks noGrp="1"/>
          </p:cNvSpPr>
          <p:nvPr>
            <p:ph type="sldNum" sz="quarter" idx="12"/>
          </p:nvPr>
        </p:nvSpPr>
        <p:spPr/>
        <p:txBody>
          <a:bodyPr/>
          <a:lstStyle/>
          <a:p>
            <a:fld id="{63A2F2BC-BBBC-48F5-B075-F6C173AC10C8}" type="slidenum">
              <a:rPr lang="en-IN" smtClean="0"/>
              <a:t>‹#›</a:t>
            </a:fld>
            <a:endParaRPr lang="en-IN"/>
          </a:p>
        </p:txBody>
      </p:sp>
    </p:spTree>
    <p:extLst>
      <p:ext uri="{BB962C8B-B14F-4D97-AF65-F5344CB8AC3E}">
        <p14:creationId xmlns:p14="http://schemas.microsoft.com/office/powerpoint/2010/main" val="36981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B0030-C2C0-4EC4-B436-1267FD8A82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3B1A90-2AF0-4960-8E2C-C06DDE9E1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5D71F0-9F16-40D4-9005-FB380D2A1F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B9028-3768-46AE-953D-99273ED98F32}" type="datetimeFigureOut">
              <a:rPr lang="en-IN" smtClean="0"/>
              <a:t>18-10-2020</a:t>
            </a:fld>
            <a:endParaRPr lang="en-IN"/>
          </a:p>
        </p:txBody>
      </p:sp>
      <p:sp>
        <p:nvSpPr>
          <p:cNvPr id="5" name="Footer Placeholder 4">
            <a:extLst>
              <a:ext uri="{FF2B5EF4-FFF2-40B4-BE49-F238E27FC236}">
                <a16:creationId xmlns:a16="http://schemas.microsoft.com/office/drawing/2014/main" id="{CD47FEDA-55B3-4FB9-A472-4ADD01D02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41F7A4-EBC1-43FE-8165-A8EE505B2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2F2BC-BBBC-48F5-B075-F6C173AC10C8}" type="slidenum">
              <a:rPr lang="en-IN" smtClean="0"/>
              <a:t>‹#›</a:t>
            </a:fld>
            <a:endParaRPr lang="en-IN"/>
          </a:p>
        </p:txBody>
      </p:sp>
    </p:spTree>
    <p:extLst>
      <p:ext uri="{BB962C8B-B14F-4D97-AF65-F5344CB8AC3E}">
        <p14:creationId xmlns:p14="http://schemas.microsoft.com/office/powerpoint/2010/main" val="93970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523D-A31D-441D-975C-FABC5A765581}"/>
              </a:ext>
            </a:extLst>
          </p:cNvPr>
          <p:cNvSpPr>
            <a:spLocks noGrp="1"/>
          </p:cNvSpPr>
          <p:nvPr>
            <p:ph type="title"/>
          </p:nvPr>
        </p:nvSpPr>
        <p:spPr>
          <a:xfrm>
            <a:off x="426128" y="150920"/>
            <a:ext cx="10927672" cy="1003177"/>
          </a:xfrm>
        </p:spPr>
        <p:txBody>
          <a:bodyPr>
            <a:normAutofit/>
          </a:bodyPr>
          <a:lstStyle/>
          <a:p>
            <a:r>
              <a:rPr lang="en-US" sz="4800" b="1" dirty="0"/>
              <a:t>Training testing of the model</a:t>
            </a:r>
            <a:endParaRPr lang="en-IN" sz="4800" b="1" dirty="0"/>
          </a:p>
        </p:txBody>
      </p:sp>
      <p:sp>
        <p:nvSpPr>
          <p:cNvPr id="3" name="Content Placeholder 2">
            <a:extLst>
              <a:ext uri="{FF2B5EF4-FFF2-40B4-BE49-F238E27FC236}">
                <a16:creationId xmlns:a16="http://schemas.microsoft.com/office/drawing/2014/main" id="{98B985AD-EF4E-495E-9E0D-05DED8CDC921}"/>
              </a:ext>
            </a:extLst>
          </p:cNvPr>
          <p:cNvSpPr>
            <a:spLocks noGrp="1"/>
          </p:cNvSpPr>
          <p:nvPr>
            <p:ph idx="1"/>
          </p:nvPr>
        </p:nvSpPr>
        <p:spPr>
          <a:xfrm>
            <a:off x="568171" y="1074198"/>
            <a:ext cx="11026066" cy="5632882"/>
          </a:xfrm>
        </p:spPr>
        <p:txBody>
          <a:bodyPr>
            <a:normAutofit lnSpcReduction="10000"/>
          </a:bodyPr>
          <a:lstStyle/>
          <a:p>
            <a:pPr marL="0" indent="0">
              <a:buNone/>
            </a:pPr>
            <a:r>
              <a:rPr lang="en-US" dirty="0"/>
              <a:t>To develop a models on machine learning principles a training data is used that can help machines to read or recognize a certain kind of data available in various formats like texts, numbers and images or videos to predict as per the learned patterns.</a:t>
            </a:r>
          </a:p>
          <a:p>
            <a:pPr marL="0" indent="0">
              <a:buNone/>
            </a:pPr>
            <a:r>
              <a:rPr lang="en-US" b="1" u="sng" dirty="0">
                <a:solidFill>
                  <a:srgbClr val="FF0000"/>
                </a:solidFill>
              </a:rPr>
              <a:t>Difference between testing and training   </a:t>
            </a:r>
          </a:p>
          <a:p>
            <a:pPr marL="0" indent="0">
              <a:buNone/>
            </a:pPr>
            <a:r>
              <a:rPr lang="en-US" dirty="0"/>
              <a:t>Training Data is kind of labeled data set or you can say annotated images used to train the artificial intelligence models or machine learning algorithms to make it learn from such data sets and increase the accuracy while predating the results. </a:t>
            </a:r>
            <a:r>
              <a:rPr lang="en-US" dirty="0">
                <a:solidFill>
                  <a:srgbClr val="FF0000"/>
                </a:solidFill>
              </a:rPr>
              <a:t>(Training )</a:t>
            </a:r>
          </a:p>
          <a:p>
            <a:pPr marL="0" indent="0">
              <a:buNone/>
            </a:pPr>
            <a:r>
              <a:rPr lang="en-US" dirty="0"/>
              <a:t>While on the other hand, after using the training data sets each machine learning model needs to be tested to check the accuracy and validate the model prediction. Testing data is quite different from training data, as it is a kind of sample of data used for an unbiased evaluation of a final model fit on the training dataset to check model functioning. </a:t>
            </a:r>
            <a:r>
              <a:rPr lang="en-US" dirty="0">
                <a:solidFill>
                  <a:srgbClr val="FF0000"/>
                </a:solidFill>
              </a:rPr>
              <a:t>(Testing) </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8555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773CD-A95A-4685-BACD-6CF78C773CBE}"/>
              </a:ext>
            </a:extLst>
          </p:cNvPr>
          <p:cNvSpPr>
            <a:spLocks noGrp="1"/>
          </p:cNvSpPr>
          <p:nvPr>
            <p:ph idx="1"/>
          </p:nvPr>
        </p:nvSpPr>
        <p:spPr>
          <a:xfrm>
            <a:off x="337351" y="630315"/>
            <a:ext cx="11558727" cy="6054570"/>
          </a:xfrm>
        </p:spPr>
        <p:txBody>
          <a:bodyPr/>
          <a:lstStyle/>
          <a:p>
            <a:pPr marL="0" indent="0">
              <a:buNone/>
            </a:pPr>
            <a:r>
              <a:rPr lang="en-US" b="1" u="sng" dirty="0">
                <a:solidFill>
                  <a:srgbClr val="FF0000"/>
                </a:solidFill>
              </a:rPr>
              <a:t>Why Training data is Important </a:t>
            </a:r>
          </a:p>
          <a:p>
            <a:pPr marL="0" indent="0">
              <a:buNone/>
            </a:pPr>
            <a:endParaRPr lang="en-US" b="1" u="sng" dirty="0">
              <a:solidFill>
                <a:srgbClr val="FF0000"/>
              </a:solidFill>
            </a:endParaRPr>
          </a:p>
          <a:p>
            <a:pPr marL="0" indent="0">
              <a:buNone/>
            </a:pPr>
            <a:r>
              <a:rPr lang="en-US" dirty="0"/>
              <a:t>Training data is important because without such data a machine cannot learn anything and if you want to train model you have to feed the curated data sets allowing machines learn from the repetitive or differentiated patterns and predict accordingly.</a:t>
            </a:r>
          </a:p>
          <a:p>
            <a:pPr marL="0" indent="0">
              <a:buNone/>
            </a:pPr>
            <a:endParaRPr lang="en-US" dirty="0"/>
          </a:p>
          <a:p>
            <a:pPr marL="0" indent="0">
              <a:buNone/>
            </a:pPr>
            <a:r>
              <a:rPr lang="en-US" dirty="0"/>
              <a:t>As much as quality training data is feed into the AI model or ML algorithms with the right algorithm you will get the more accurate results. The accuracy of model prediction mainly depends on the quality and quantity of training data sets used to train such models.</a:t>
            </a:r>
          </a:p>
          <a:p>
            <a:pPr marL="0" indent="0">
              <a:buNone/>
            </a:pPr>
            <a:endParaRPr lang="en-IN" dirty="0"/>
          </a:p>
        </p:txBody>
      </p:sp>
    </p:spTree>
    <p:extLst>
      <p:ext uri="{BB962C8B-B14F-4D97-AF65-F5344CB8AC3E}">
        <p14:creationId xmlns:p14="http://schemas.microsoft.com/office/powerpoint/2010/main" val="287726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11EBE1-5B24-44CE-AF7E-2A9F9375D091}"/>
              </a:ext>
            </a:extLst>
          </p:cNvPr>
          <p:cNvSpPr>
            <a:spLocks noGrp="1"/>
          </p:cNvSpPr>
          <p:nvPr>
            <p:ph idx="1"/>
          </p:nvPr>
        </p:nvSpPr>
        <p:spPr>
          <a:xfrm>
            <a:off x="479393" y="310718"/>
            <a:ext cx="11336785" cy="6418556"/>
          </a:xfrm>
        </p:spPr>
        <p:txBody>
          <a:bodyPr>
            <a:normAutofit/>
          </a:bodyPr>
          <a:lstStyle/>
          <a:p>
            <a:pPr marL="0" indent="0">
              <a:buNone/>
            </a:pPr>
            <a:r>
              <a:rPr lang="en-US" b="1" u="sng" dirty="0">
                <a:solidFill>
                  <a:srgbClr val="FF0000"/>
                </a:solidFill>
              </a:rPr>
              <a:t>How we use this In practical whey</a:t>
            </a:r>
          </a:p>
          <a:p>
            <a:pPr marL="0" indent="0">
              <a:buNone/>
            </a:pPr>
            <a:r>
              <a:rPr lang="en-US" b="1" u="sng" dirty="0">
                <a:solidFill>
                  <a:srgbClr val="FF0000"/>
                </a:solidFill>
              </a:rPr>
              <a:t> </a:t>
            </a:r>
          </a:p>
          <a:p>
            <a:pPr marL="0" indent="0">
              <a:buNone/>
            </a:pPr>
            <a:r>
              <a:rPr lang="en-IN" dirty="0" err="1"/>
              <a:t>set.seed</a:t>
            </a:r>
            <a:r>
              <a:rPr lang="en-IN" dirty="0"/>
              <a:t>(123)                                                </a:t>
            </a:r>
            <a:r>
              <a:rPr lang="en-IN" dirty="0">
                <a:solidFill>
                  <a:srgbClr val="FF0000"/>
                </a:solidFill>
              </a:rPr>
              <a:t>Randomly selecting the data</a:t>
            </a:r>
          </a:p>
          <a:p>
            <a:pPr marL="0" indent="0">
              <a:buNone/>
            </a:pPr>
            <a:r>
              <a:rPr lang="en-IN" dirty="0"/>
              <a:t>split = </a:t>
            </a:r>
            <a:r>
              <a:rPr lang="en-IN" dirty="0" err="1"/>
              <a:t>sample.split</a:t>
            </a:r>
            <a:r>
              <a:rPr lang="en-IN" dirty="0"/>
              <a:t>(</a:t>
            </a:r>
            <a:r>
              <a:rPr lang="en-IN" dirty="0" err="1"/>
              <a:t>dataset$DependentVariable</a:t>
            </a:r>
            <a:r>
              <a:rPr lang="en-IN" dirty="0"/>
              <a:t>, </a:t>
            </a:r>
            <a:r>
              <a:rPr lang="en-IN" dirty="0" err="1"/>
              <a:t>SplitRatio</a:t>
            </a:r>
            <a:r>
              <a:rPr lang="en-IN" dirty="0"/>
              <a:t> = 0.8)</a:t>
            </a:r>
          </a:p>
          <a:p>
            <a:pPr marL="0" indent="0">
              <a:buNone/>
            </a:pPr>
            <a:r>
              <a:rPr lang="en-IN" dirty="0" err="1"/>
              <a:t>training_set</a:t>
            </a:r>
            <a:r>
              <a:rPr lang="en-IN" dirty="0"/>
              <a:t> = subset(dataset, split == TRUE)</a:t>
            </a:r>
          </a:p>
          <a:p>
            <a:pPr marL="0" indent="0">
              <a:buNone/>
            </a:pPr>
            <a:r>
              <a:rPr lang="en-IN" dirty="0" err="1"/>
              <a:t>test_set</a:t>
            </a:r>
            <a:r>
              <a:rPr lang="en-IN" dirty="0"/>
              <a:t> = subset(dataset, split == FALSE)</a:t>
            </a:r>
          </a:p>
          <a:p>
            <a:pPr marL="0" indent="0">
              <a:buNone/>
            </a:pPr>
            <a:endParaRPr lang="en-IN" dirty="0"/>
          </a:p>
          <a:p>
            <a:pPr marL="0" indent="0">
              <a:buNone/>
            </a:pPr>
            <a:endParaRPr lang="en-IN" dirty="0"/>
          </a:p>
          <a:p>
            <a:pPr marL="0" indent="0">
              <a:buNone/>
            </a:pPr>
            <a:r>
              <a:rPr lang="en-IN" dirty="0"/>
              <a:t>                                                                                       </a:t>
            </a:r>
            <a:r>
              <a:rPr lang="en-IN" dirty="0">
                <a:solidFill>
                  <a:srgbClr val="FF0000"/>
                </a:solidFill>
              </a:rPr>
              <a:t>Divide the data into training </a:t>
            </a:r>
          </a:p>
          <a:p>
            <a:pPr marL="0" indent="0">
              <a:buNone/>
            </a:pPr>
            <a:r>
              <a:rPr lang="en-IN" dirty="0">
                <a:solidFill>
                  <a:srgbClr val="FF0000"/>
                </a:solidFill>
              </a:rPr>
              <a:t>                                                                                           and testing</a:t>
            </a:r>
          </a:p>
          <a:p>
            <a:pPr marL="0" indent="0">
              <a:buNone/>
            </a:pPr>
            <a:r>
              <a:rPr lang="en-IN" dirty="0"/>
              <a:t> </a:t>
            </a:r>
          </a:p>
          <a:p>
            <a:pPr marL="0" indent="0">
              <a:buNone/>
            </a:pPr>
            <a:r>
              <a:rPr lang="en-IN" dirty="0"/>
              <a:t>                                                </a:t>
            </a:r>
            <a:r>
              <a:rPr lang="en-IN" dirty="0">
                <a:solidFill>
                  <a:srgbClr val="FF0000"/>
                </a:solidFill>
              </a:rPr>
              <a:t>we have to work on training set and it </a:t>
            </a:r>
            <a:r>
              <a:rPr lang="en-IN" dirty="0" err="1">
                <a:solidFill>
                  <a:srgbClr val="FF0000"/>
                </a:solidFill>
              </a:rPr>
              <a:t>splited</a:t>
            </a:r>
            <a:r>
              <a:rPr lang="en-IN" dirty="0">
                <a:solidFill>
                  <a:srgbClr val="FF0000"/>
                </a:solidFill>
              </a:rPr>
              <a:t>                   </a:t>
            </a:r>
          </a:p>
        </p:txBody>
      </p:sp>
      <p:cxnSp>
        <p:nvCxnSpPr>
          <p:cNvPr id="5" name="Straight Arrow Connector 4">
            <a:extLst>
              <a:ext uri="{FF2B5EF4-FFF2-40B4-BE49-F238E27FC236}">
                <a16:creationId xmlns:a16="http://schemas.microsoft.com/office/drawing/2014/main" id="{9EAB8403-00E5-486C-A2FA-8F3016B27054}"/>
              </a:ext>
            </a:extLst>
          </p:cNvPr>
          <p:cNvCxnSpPr/>
          <p:nvPr/>
        </p:nvCxnSpPr>
        <p:spPr>
          <a:xfrm>
            <a:off x="3142695" y="1544715"/>
            <a:ext cx="312494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C837C863-E81B-4244-9D20-27769DF1E020}"/>
              </a:ext>
            </a:extLst>
          </p:cNvPr>
          <p:cNvCxnSpPr/>
          <p:nvPr/>
        </p:nvCxnSpPr>
        <p:spPr>
          <a:xfrm>
            <a:off x="8566951" y="2334827"/>
            <a:ext cx="62144" cy="18998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436A8F12-2941-467F-9AA4-494CB6ECD4F0}"/>
              </a:ext>
            </a:extLst>
          </p:cNvPr>
          <p:cNvCxnSpPr/>
          <p:nvPr/>
        </p:nvCxnSpPr>
        <p:spPr>
          <a:xfrm>
            <a:off x="6587231" y="2867487"/>
            <a:ext cx="62144" cy="284973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5178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343</Words>
  <Application>Microsoft Office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Training testing of the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testing of the model</dc:title>
  <dc:creator>Aftab Hussain</dc:creator>
  <cp:lastModifiedBy>Aftab Hussain</cp:lastModifiedBy>
  <cp:revision>3</cp:revision>
  <dcterms:created xsi:type="dcterms:W3CDTF">2020-10-18T15:46:35Z</dcterms:created>
  <dcterms:modified xsi:type="dcterms:W3CDTF">2020-10-18T16:08:33Z</dcterms:modified>
</cp:coreProperties>
</file>