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C34812-AEBD-4D20-BBA2-7E8D0C9EB341}" v="61" dt="2020-10-24T14:08:48.759"/>
    <p1510:client id="{2902012F-9BF1-46E2-8A14-B7DD869CE542}" v="81" dt="2020-10-24T14:23:32.095"/>
    <p1510:client id="{2B5D8A9C-E08F-4202-A9FF-7300BC3A3EB8}" v="59" dt="2020-10-24T13:14:53.655"/>
    <p1510:client id="{6DB21DBC-876F-489D-8B53-1AE72D4E5DC0}" v="564" dt="2020-10-24T14:02:41.749"/>
    <p1510:client id="{BD17FCB7-A746-4A21-A82C-7E53077CB2A7}" v="377" dt="2020-10-25T16:46:28.2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4CFC8A-3E4D-4652-B0E8-C36E6C4DFAAF}"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65627AAC-1524-4A9F-8A10-BB9E1699591E}">
      <dgm:prSet/>
      <dgm:spPr/>
      <dgm:t>
        <a:bodyPr/>
        <a:lstStyle/>
        <a:p>
          <a:r>
            <a:rPr lang="en-IN" b="1"/>
            <a:t>Group Members (Group-8):</a:t>
          </a:r>
          <a:endParaRPr lang="en-US"/>
        </a:p>
      </dgm:t>
    </dgm:pt>
    <dgm:pt modelId="{B33E64E7-BA07-440B-B457-A6C9BFF9B646}" type="parTrans" cxnId="{911E830E-C202-41AD-A98D-0BB68E04D0D2}">
      <dgm:prSet/>
      <dgm:spPr/>
      <dgm:t>
        <a:bodyPr/>
        <a:lstStyle/>
        <a:p>
          <a:endParaRPr lang="en-US"/>
        </a:p>
      </dgm:t>
    </dgm:pt>
    <dgm:pt modelId="{3D1C704D-25BE-4CEE-B310-FC586C316ACD}" type="sibTrans" cxnId="{911E830E-C202-41AD-A98D-0BB68E04D0D2}">
      <dgm:prSet/>
      <dgm:spPr/>
      <dgm:t>
        <a:bodyPr/>
        <a:lstStyle/>
        <a:p>
          <a:endParaRPr lang="en-US"/>
        </a:p>
      </dgm:t>
    </dgm:pt>
    <dgm:pt modelId="{92787D83-7863-45C7-BD22-ED2E53396466}">
      <dgm:prSet/>
      <dgm:spPr/>
      <dgm:t>
        <a:bodyPr/>
        <a:lstStyle/>
        <a:p>
          <a:r>
            <a:rPr lang="en-IN" b="1"/>
            <a:t>Aftab Hussain (18BCE10330)</a:t>
          </a:r>
          <a:endParaRPr lang="en-US"/>
        </a:p>
      </dgm:t>
    </dgm:pt>
    <dgm:pt modelId="{A1F37DB9-C3F1-4A32-BAA7-64B134A99FC5}" type="parTrans" cxnId="{63FABAD5-4713-4193-8717-FF9734FE7CF4}">
      <dgm:prSet/>
      <dgm:spPr/>
      <dgm:t>
        <a:bodyPr/>
        <a:lstStyle/>
        <a:p>
          <a:endParaRPr lang="en-US"/>
        </a:p>
      </dgm:t>
    </dgm:pt>
    <dgm:pt modelId="{B1748C88-D902-4362-920E-55F69124CA8C}" type="sibTrans" cxnId="{63FABAD5-4713-4193-8717-FF9734FE7CF4}">
      <dgm:prSet/>
      <dgm:spPr/>
      <dgm:t>
        <a:bodyPr/>
        <a:lstStyle/>
        <a:p>
          <a:endParaRPr lang="en-US"/>
        </a:p>
      </dgm:t>
    </dgm:pt>
    <dgm:pt modelId="{237EF560-3410-45D4-8B69-ABD0F2CF6140}">
      <dgm:prSet/>
      <dgm:spPr/>
      <dgm:t>
        <a:bodyPr/>
        <a:lstStyle/>
        <a:p>
          <a:r>
            <a:rPr lang="en-IN" b="1"/>
            <a:t>Prajwal Sharma (18BCE10188)</a:t>
          </a:r>
          <a:endParaRPr lang="en-US"/>
        </a:p>
      </dgm:t>
    </dgm:pt>
    <dgm:pt modelId="{A12012F4-0D57-493F-9A34-C0AEDF2922EE}" type="parTrans" cxnId="{2544A19E-BE00-480E-B736-F8F421776995}">
      <dgm:prSet/>
      <dgm:spPr/>
      <dgm:t>
        <a:bodyPr/>
        <a:lstStyle/>
        <a:p>
          <a:endParaRPr lang="en-US"/>
        </a:p>
      </dgm:t>
    </dgm:pt>
    <dgm:pt modelId="{84DCE56A-FFAD-461E-A95D-A3C819607AAA}" type="sibTrans" cxnId="{2544A19E-BE00-480E-B736-F8F421776995}">
      <dgm:prSet/>
      <dgm:spPr/>
      <dgm:t>
        <a:bodyPr/>
        <a:lstStyle/>
        <a:p>
          <a:endParaRPr lang="en-US"/>
        </a:p>
      </dgm:t>
    </dgm:pt>
    <dgm:pt modelId="{57658581-EEDB-4FA4-A66D-C50F4358B77E}">
      <dgm:prSet/>
      <dgm:spPr/>
      <dgm:t>
        <a:bodyPr/>
        <a:lstStyle/>
        <a:p>
          <a:r>
            <a:rPr lang="en-IN" b="1"/>
            <a:t>Sarthak Mishra (18BCE10241)</a:t>
          </a:r>
          <a:endParaRPr lang="en-US"/>
        </a:p>
      </dgm:t>
    </dgm:pt>
    <dgm:pt modelId="{C9E30AF3-1F4C-4926-8688-B013C57100C9}" type="parTrans" cxnId="{28D47017-9784-48FD-93CC-0AE3BF92CB17}">
      <dgm:prSet/>
      <dgm:spPr/>
      <dgm:t>
        <a:bodyPr/>
        <a:lstStyle/>
        <a:p>
          <a:endParaRPr lang="en-US"/>
        </a:p>
      </dgm:t>
    </dgm:pt>
    <dgm:pt modelId="{A0D05704-2B54-4186-8C79-3A1E2E3586D1}" type="sibTrans" cxnId="{28D47017-9784-48FD-93CC-0AE3BF92CB17}">
      <dgm:prSet/>
      <dgm:spPr/>
      <dgm:t>
        <a:bodyPr/>
        <a:lstStyle/>
        <a:p>
          <a:endParaRPr lang="en-US"/>
        </a:p>
      </dgm:t>
    </dgm:pt>
    <dgm:pt modelId="{F25374D7-EDDA-46BC-A3A7-4D1A6BD358C4}">
      <dgm:prSet/>
      <dgm:spPr/>
      <dgm:t>
        <a:bodyPr/>
        <a:lstStyle/>
        <a:p>
          <a:r>
            <a:rPr lang="en-IN" b="1"/>
            <a:t>Tushar Nachan (18BCE10282)</a:t>
          </a:r>
          <a:endParaRPr lang="en-US"/>
        </a:p>
      </dgm:t>
    </dgm:pt>
    <dgm:pt modelId="{025483C6-B636-4BC8-8FFD-886128617E32}" type="parTrans" cxnId="{65B344B0-8B24-4F3F-A4FC-F9B6E7AFD5E1}">
      <dgm:prSet/>
      <dgm:spPr/>
      <dgm:t>
        <a:bodyPr/>
        <a:lstStyle/>
        <a:p>
          <a:endParaRPr lang="en-US"/>
        </a:p>
      </dgm:t>
    </dgm:pt>
    <dgm:pt modelId="{51046D53-E6EE-4224-A470-717FB71381ED}" type="sibTrans" cxnId="{65B344B0-8B24-4F3F-A4FC-F9B6E7AFD5E1}">
      <dgm:prSet/>
      <dgm:spPr/>
      <dgm:t>
        <a:bodyPr/>
        <a:lstStyle/>
        <a:p>
          <a:endParaRPr lang="en-US"/>
        </a:p>
      </dgm:t>
    </dgm:pt>
    <dgm:pt modelId="{F3B28E39-5F24-491F-A86E-79A1D5295674}">
      <dgm:prSet/>
      <dgm:spPr/>
      <dgm:t>
        <a:bodyPr/>
        <a:lstStyle/>
        <a:p>
          <a:r>
            <a:rPr lang="en-IN" b="1"/>
            <a:t>Mritunjay Singh (18BCE10163)</a:t>
          </a:r>
          <a:endParaRPr lang="en-US"/>
        </a:p>
      </dgm:t>
    </dgm:pt>
    <dgm:pt modelId="{E6CD6B0C-3E46-44A4-849C-4A1C9321F96F}" type="parTrans" cxnId="{A33619E9-1850-4973-93F3-5C24BD066D25}">
      <dgm:prSet/>
      <dgm:spPr/>
      <dgm:t>
        <a:bodyPr/>
        <a:lstStyle/>
        <a:p>
          <a:endParaRPr lang="en-US"/>
        </a:p>
      </dgm:t>
    </dgm:pt>
    <dgm:pt modelId="{A4862D9D-FD39-4F49-92B3-0E57F9515D88}" type="sibTrans" cxnId="{A33619E9-1850-4973-93F3-5C24BD066D25}">
      <dgm:prSet/>
      <dgm:spPr/>
      <dgm:t>
        <a:bodyPr/>
        <a:lstStyle/>
        <a:p>
          <a:endParaRPr lang="en-US"/>
        </a:p>
      </dgm:t>
    </dgm:pt>
    <dgm:pt modelId="{83D59D3D-F1D3-45A9-A8E0-0CF55A7B0896}" type="pres">
      <dgm:prSet presAssocID="{CD4CFC8A-3E4D-4652-B0E8-C36E6C4DFAAF}" presName="diagram" presStyleCnt="0">
        <dgm:presLayoutVars>
          <dgm:dir/>
          <dgm:resizeHandles val="exact"/>
        </dgm:presLayoutVars>
      </dgm:prSet>
      <dgm:spPr/>
    </dgm:pt>
    <dgm:pt modelId="{670D3FC5-A924-48B3-BBD6-8DCC191CEC9B}" type="pres">
      <dgm:prSet presAssocID="{65627AAC-1524-4A9F-8A10-BB9E1699591E}" presName="node" presStyleLbl="node1" presStyleIdx="0" presStyleCnt="6">
        <dgm:presLayoutVars>
          <dgm:bulletEnabled val="1"/>
        </dgm:presLayoutVars>
      </dgm:prSet>
      <dgm:spPr/>
    </dgm:pt>
    <dgm:pt modelId="{0654130F-5E76-4ED1-A4FE-10C256399A3D}" type="pres">
      <dgm:prSet presAssocID="{3D1C704D-25BE-4CEE-B310-FC586C316ACD}" presName="sibTrans" presStyleCnt="0"/>
      <dgm:spPr/>
    </dgm:pt>
    <dgm:pt modelId="{15027789-029B-4D00-AF32-F6A45BBED5DF}" type="pres">
      <dgm:prSet presAssocID="{92787D83-7863-45C7-BD22-ED2E53396466}" presName="node" presStyleLbl="node1" presStyleIdx="1" presStyleCnt="6">
        <dgm:presLayoutVars>
          <dgm:bulletEnabled val="1"/>
        </dgm:presLayoutVars>
      </dgm:prSet>
      <dgm:spPr/>
    </dgm:pt>
    <dgm:pt modelId="{95AF8608-1DA6-4819-AA3D-F1E24F386E3C}" type="pres">
      <dgm:prSet presAssocID="{B1748C88-D902-4362-920E-55F69124CA8C}" presName="sibTrans" presStyleCnt="0"/>
      <dgm:spPr/>
    </dgm:pt>
    <dgm:pt modelId="{44B4EA9A-8DBD-473D-8186-B31B43EF6FAE}" type="pres">
      <dgm:prSet presAssocID="{237EF560-3410-45D4-8B69-ABD0F2CF6140}" presName="node" presStyleLbl="node1" presStyleIdx="2" presStyleCnt="6">
        <dgm:presLayoutVars>
          <dgm:bulletEnabled val="1"/>
        </dgm:presLayoutVars>
      </dgm:prSet>
      <dgm:spPr/>
    </dgm:pt>
    <dgm:pt modelId="{42E98ED8-BD6B-4699-A712-52D1D31DA2AC}" type="pres">
      <dgm:prSet presAssocID="{84DCE56A-FFAD-461E-A95D-A3C819607AAA}" presName="sibTrans" presStyleCnt="0"/>
      <dgm:spPr/>
    </dgm:pt>
    <dgm:pt modelId="{50C75A6E-10A7-4F82-A847-109E9A93DD18}" type="pres">
      <dgm:prSet presAssocID="{57658581-EEDB-4FA4-A66D-C50F4358B77E}" presName="node" presStyleLbl="node1" presStyleIdx="3" presStyleCnt="6">
        <dgm:presLayoutVars>
          <dgm:bulletEnabled val="1"/>
        </dgm:presLayoutVars>
      </dgm:prSet>
      <dgm:spPr/>
    </dgm:pt>
    <dgm:pt modelId="{1C69349D-34BD-42EF-8A15-A7481EBA964A}" type="pres">
      <dgm:prSet presAssocID="{A0D05704-2B54-4186-8C79-3A1E2E3586D1}" presName="sibTrans" presStyleCnt="0"/>
      <dgm:spPr/>
    </dgm:pt>
    <dgm:pt modelId="{E6F6479A-33BD-4037-A8FA-0F232F8FA34D}" type="pres">
      <dgm:prSet presAssocID="{F25374D7-EDDA-46BC-A3A7-4D1A6BD358C4}" presName="node" presStyleLbl="node1" presStyleIdx="4" presStyleCnt="6">
        <dgm:presLayoutVars>
          <dgm:bulletEnabled val="1"/>
        </dgm:presLayoutVars>
      </dgm:prSet>
      <dgm:spPr/>
    </dgm:pt>
    <dgm:pt modelId="{A25F35F8-DA49-4078-97BE-69D60BC4227E}" type="pres">
      <dgm:prSet presAssocID="{51046D53-E6EE-4224-A470-717FB71381ED}" presName="sibTrans" presStyleCnt="0"/>
      <dgm:spPr/>
    </dgm:pt>
    <dgm:pt modelId="{69BD32D8-DA89-4165-9657-898DC917D166}" type="pres">
      <dgm:prSet presAssocID="{F3B28E39-5F24-491F-A86E-79A1D5295674}" presName="node" presStyleLbl="node1" presStyleIdx="5" presStyleCnt="6">
        <dgm:presLayoutVars>
          <dgm:bulletEnabled val="1"/>
        </dgm:presLayoutVars>
      </dgm:prSet>
      <dgm:spPr/>
    </dgm:pt>
  </dgm:ptLst>
  <dgm:cxnLst>
    <dgm:cxn modelId="{09BC2B04-4E5F-4929-9815-3854B4F36FA8}" type="presOf" srcId="{92787D83-7863-45C7-BD22-ED2E53396466}" destId="{15027789-029B-4D00-AF32-F6A45BBED5DF}" srcOrd="0" destOrd="0" presId="urn:microsoft.com/office/officeart/2005/8/layout/default"/>
    <dgm:cxn modelId="{75FE070E-69AB-4129-89DC-1E76A48DBCD8}" type="presOf" srcId="{F25374D7-EDDA-46BC-A3A7-4D1A6BD358C4}" destId="{E6F6479A-33BD-4037-A8FA-0F232F8FA34D}" srcOrd="0" destOrd="0" presId="urn:microsoft.com/office/officeart/2005/8/layout/default"/>
    <dgm:cxn modelId="{911E830E-C202-41AD-A98D-0BB68E04D0D2}" srcId="{CD4CFC8A-3E4D-4652-B0E8-C36E6C4DFAAF}" destId="{65627AAC-1524-4A9F-8A10-BB9E1699591E}" srcOrd="0" destOrd="0" parTransId="{B33E64E7-BA07-440B-B457-A6C9BFF9B646}" sibTransId="{3D1C704D-25BE-4CEE-B310-FC586C316ACD}"/>
    <dgm:cxn modelId="{28D47017-9784-48FD-93CC-0AE3BF92CB17}" srcId="{CD4CFC8A-3E4D-4652-B0E8-C36E6C4DFAAF}" destId="{57658581-EEDB-4FA4-A66D-C50F4358B77E}" srcOrd="3" destOrd="0" parTransId="{C9E30AF3-1F4C-4926-8688-B013C57100C9}" sibTransId="{A0D05704-2B54-4186-8C79-3A1E2E3586D1}"/>
    <dgm:cxn modelId="{D71BCE82-6B90-40F6-84FA-F19E7FBD2A50}" type="presOf" srcId="{237EF560-3410-45D4-8B69-ABD0F2CF6140}" destId="{44B4EA9A-8DBD-473D-8186-B31B43EF6FAE}" srcOrd="0" destOrd="0" presId="urn:microsoft.com/office/officeart/2005/8/layout/default"/>
    <dgm:cxn modelId="{87439C9C-2E08-4184-8F65-1F016D462EE4}" type="presOf" srcId="{CD4CFC8A-3E4D-4652-B0E8-C36E6C4DFAAF}" destId="{83D59D3D-F1D3-45A9-A8E0-0CF55A7B0896}" srcOrd="0" destOrd="0" presId="urn:microsoft.com/office/officeart/2005/8/layout/default"/>
    <dgm:cxn modelId="{2544A19E-BE00-480E-B736-F8F421776995}" srcId="{CD4CFC8A-3E4D-4652-B0E8-C36E6C4DFAAF}" destId="{237EF560-3410-45D4-8B69-ABD0F2CF6140}" srcOrd="2" destOrd="0" parTransId="{A12012F4-0D57-493F-9A34-C0AEDF2922EE}" sibTransId="{84DCE56A-FFAD-461E-A95D-A3C819607AAA}"/>
    <dgm:cxn modelId="{65B344B0-8B24-4F3F-A4FC-F9B6E7AFD5E1}" srcId="{CD4CFC8A-3E4D-4652-B0E8-C36E6C4DFAAF}" destId="{F25374D7-EDDA-46BC-A3A7-4D1A6BD358C4}" srcOrd="4" destOrd="0" parTransId="{025483C6-B636-4BC8-8FFD-886128617E32}" sibTransId="{51046D53-E6EE-4224-A470-717FB71381ED}"/>
    <dgm:cxn modelId="{63FABAD5-4713-4193-8717-FF9734FE7CF4}" srcId="{CD4CFC8A-3E4D-4652-B0E8-C36E6C4DFAAF}" destId="{92787D83-7863-45C7-BD22-ED2E53396466}" srcOrd="1" destOrd="0" parTransId="{A1F37DB9-C3F1-4A32-BAA7-64B134A99FC5}" sibTransId="{B1748C88-D902-4362-920E-55F69124CA8C}"/>
    <dgm:cxn modelId="{874FD4D6-9E64-45D5-A58F-E21D9E05E531}" type="presOf" srcId="{F3B28E39-5F24-491F-A86E-79A1D5295674}" destId="{69BD32D8-DA89-4165-9657-898DC917D166}" srcOrd="0" destOrd="0" presId="urn:microsoft.com/office/officeart/2005/8/layout/default"/>
    <dgm:cxn modelId="{EEF177E0-F774-4A5D-B961-2E8BDF1AE661}" type="presOf" srcId="{57658581-EEDB-4FA4-A66D-C50F4358B77E}" destId="{50C75A6E-10A7-4F82-A847-109E9A93DD18}" srcOrd="0" destOrd="0" presId="urn:microsoft.com/office/officeart/2005/8/layout/default"/>
    <dgm:cxn modelId="{A33619E9-1850-4973-93F3-5C24BD066D25}" srcId="{CD4CFC8A-3E4D-4652-B0E8-C36E6C4DFAAF}" destId="{F3B28E39-5F24-491F-A86E-79A1D5295674}" srcOrd="5" destOrd="0" parTransId="{E6CD6B0C-3E46-44A4-849C-4A1C9321F96F}" sibTransId="{A4862D9D-FD39-4F49-92B3-0E57F9515D88}"/>
    <dgm:cxn modelId="{60D6DAE9-7107-4696-8C4B-8C486337CD5F}" type="presOf" srcId="{65627AAC-1524-4A9F-8A10-BB9E1699591E}" destId="{670D3FC5-A924-48B3-BBD6-8DCC191CEC9B}" srcOrd="0" destOrd="0" presId="urn:microsoft.com/office/officeart/2005/8/layout/default"/>
    <dgm:cxn modelId="{48D122E9-E3C1-4FDE-8C18-AC945E5C39B5}" type="presParOf" srcId="{83D59D3D-F1D3-45A9-A8E0-0CF55A7B0896}" destId="{670D3FC5-A924-48B3-BBD6-8DCC191CEC9B}" srcOrd="0" destOrd="0" presId="urn:microsoft.com/office/officeart/2005/8/layout/default"/>
    <dgm:cxn modelId="{6196D75C-C2CB-4149-9712-8CEA0D1578F5}" type="presParOf" srcId="{83D59D3D-F1D3-45A9-A8E0-0CF55A7B0896}" destId="{0654130F-5E76-4ED1-A4FE-10C256399A3D}" srcOrd="1" destOrd="0" presId="urn:microsoft.com/office/officeart/2005/8/layout/default"/>
    <dgm:cxn modelId="{67F57D2C-56FC-4F07-A6AF-095C1F37A191}" type="presParOf" srcId="{83D59D3D-F1D3-45A9-A8E0-0CF55A7B0896}" destId="{15027789-029B-4D00-AF32-F6A45BBED5DF}" srcOrd="2" destOrd="0" presId="urn:microsoft.com/office/officeart/2005/8/layout/default"/>
    <dgm:cxn modelId="{0156929D-356F-46A0-9879-912DA176B966}" type="presParOf" srcId="{83D59D3D-F1D3-45A9-A8E0-0CF55A7B0896}" destId="{95AF8608-1DA6-4819-AA3D-F1E24F386E3C}" srcOrd="3" destOrd="0" presId="urn:microsoft.com/office/officeart/2005/8/layout/default"/>
    <dgm:cxn modelId="{D90DB110-0DEB-4E09-B0C0-F8638705183F}" type="presParOf" srcId="{83D59D3D-F1D3-45A9-A8E0-0CF55A7B0896}" destId="{44B4EA9A-8DBD-473D-8186-B31B43EF6FAE}" srcOrd="4" destOrd="0" presId="urn:microsoft.com/office/officeart/2005/8/layout/default"/>
    <dgm:cxn modelId="{6BA53897-B4D3-4232-91E9-48B32670F255}" type="presParOf" srcId="{83D59D3D-F1D3-45A9-A8E0-0CF55A7B0896}" destId="{42E98ED8-BD6B-4699-A712-52D1D31DA2AC}" srcOrd="5" destOrd="0" presId="urn:microsoft.com/office/officeart/2005/8/layout/default"/>
    <dgm:cxn modelId="{496E3AC9-12A0-459E-9AA3-29150EC7DC39}" type="presParOf" srcId="{83D59D3D-F1D3-45A9-A8E0-0CF55A7B0896}" destId="{50C75A6E-10A7-4F82-A847-109E9A93DD18}" srcOrd="6" destOrd="0" presId="urn:microsoft.com/office/officeart/2005/8/layout/default"/>
    <dgm:cxn modelId="{A6D7575B-97FF-4D71-9770-BFEA224E87A0}" type="presParOf" srcId="{83D59D3D-F1D3-45A9-A8E0-0CF55A7B0896}" destId="{1C69349D-34BD-42EF-8A15-A7481EBA964A}" srcOrd="7" destOrd="0" presId="urn:microsoft.com/office/officeart/2005/8/layout/default"/>
    <dgm:cxn modelId="{9D454325-52B7-4406-88E2-CB92C5431813}" type="presParOf" srcId="{83D59D3D-F1D3-45A9-A8E0-0CF55A7B0896}" destId="{E6F6479A-33BD-4037-A8FA-0F232F8FA34D}" srcOrd="8" destOrd="0" presId="urn:microsoft.com/office/officeart/2005/8/layout/default"/>
    <dgm:cxn modelId="{DD01404B-6D06-4051-8156-6CBADA7BFA43}" type="presParOf" srcId="{83D59D3D-F1D3-45A9-A8E0-0CF55A7B0896}" destId="{A25F35F8-DA49-4078-97BE-69D60BC4227E}" srcOrd="9" destOrd="0" presId="urn:microsoft.com/office/officeart/2005/8/layout/default"/>
    <dgm:cxn modelId="{02155402-BE18-4D51-B5A2-F5EDF3CF7854}" type="presParOf" srcId="{83D59D3D-F1D3-45A9-A8E0-0CF55A7B0896}" destId="{69BD32D8-DA89-4165-9657-898DC917D166}"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BD14F0-738A-4203-9657-3A12D5004FD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FBA4E0CE-1940-4F62-BC9C-AF54818A3F53}">
      <dgm:prSet/>
      <dgm:spPr/>
      <dgm:t>
        <a:bodyPr/>
        <a:lstStyle/>
        <a:p>
          <a:pPr>
            <a:lnSpc>
              <a:spcPct val="100000"/>
            </a:lnSpc>
          </a:pPr>
          <a:r>
            <a:rPr lang="en-IN" b="1"/>
            <a:t>Procedure: -</a:t>
          </a:r>
          <a:endParaRPr lang="en-US"/>
        </a:p>
      </dgm:t>
    </dgm:pt>
    <dgm:pt modelId="{0607A1CC-7430-4CBB-93CB-13F869B1E62D}" type="parTrans" cxnId="{445C15D8-4094-4037-A841-9991A614D434}">
      <dgm:prSet/>
      <dgm:spPr/>
      <dgm:t>
        <a:bodyPr/>
        <a:lstStyle/>
        <a:p>
          <a:endParaRPr lang="en-US"/>
        </a:p>
      </dgm:t>
    </dgm:pt>
    <dgm:pt modelId="{2486B5CD-6A6F-4EAD-A29D-BD0FF13BEC57}" type="sibTrans" cxnId="{445C15D8-4094-4037-A841-9991A614D434}">
      <dgm:prSet/>
      <dgm:spPr/>
      <dgm:t>
        <a:bodyPr/>
        <a:lstStyle/>
        <a:p>
          <a:pPr>
            <a:lnSpc>
              <a:spcPct val="100000"/>
            </a:lnSpc>
          </a:pPr>
          <a:endParaRPr lang="en-US"/>
        </a:p>
      </dgm:t>
    </dgm:pt>
    <dgm:pt modelId="{5E1A68B3-BF9B-4BAC-A2CE-244702EE0211}">
      <dgm:prSet/>
      <dgm:spPr/>
      <dgm:t>
        <a:bodyPr/>
        <a:lstStyle/>
        <a:p>
          <a:pPr>
            <a:lnSpc>
              <a:spcPct val="100000"/>
            </a:lnSpc>
          </a:pPr>
          <a:r>
            <a:rPr lang="en-IN"/>
            <a:t>Building our own data set for training and testing of the predictive model.</a:t>
          </a:r>
          <a:endParaRPr lang="en-US"/>
        </a:p>
      </dgm:t>
    </dgm:pt>
    <dgm:pt modelId="{0EBD9B40-853A-48F0-8D45-DEC5DD5E13D4}" type="parTrans" cxnId="{F76DE6C8-9305-41B2-BCEA-74CD09D532F5}">
      <dgm:prSet/>
      <dgm:spPr/>
      <dgm:t>
        <a:bodyPr/>
        <a:lstStyle/>
        <a:p>
          <a:endParaRPr lang="en-US"/>
        </a:p>
      </dgm:t>
    </dgm:pt>
    <dgm:pt modelId="{A25272D0-7278-42FD-8EF0-1A300A5FDCF5}" type="sibTrans" cxnId="{F76DE6C8-9305-41B2-BCEA-74CD09D532F5}">
      <dgm:prSet/>
      <dgm:spPr/>
      <dgm:t>
        <a:bodyPr/>
        <a:lstStyle/>
        <a:p>
          <a:pPr>
            <a:lnSpc>
              <a:spcPct val="100000"/>
            </a:lnSpc>
          </a:pPr>
          <a:endParaRPr lang="en-US"/>
        </a:p>
      </dgm:t>
    </dgm:pt>
    <dgm:pt modelId="{B3036895-0286-463B-9D74-1E447B9C044E}">
      <dgm:prSet/>
      <dgm:spPr/>
      <dgm:t>
        <a:bodyPr/>
        <a:lstStyle/>
        <a:p>
          <a:pPr>
            <a:lnSpc>
              <a:spcPct val="100000"/>
            </a:lnSpc>
          </a:pPr>
          <a:r>
            <a:rPr lang="en-IN"/>
            <a:t>Choosing the best machine learning algorithm on the basis of the analysis of the data set.</a:t>
          </a:r>
          <a:endParaRPr lang="en-US"/>
        </a:p>
      </dgm:t>
    </dgm:pt>
    <dgm:pt modelId="{CFB1F2F8-7752-44C2-98D7-DA0DE90ABE85}" type="parTrans" cxnId="{38760FC9-724C-4195-9C26-AEEAF6918E50}">
      <dgm:prSet/>
      <dgm:spPr/>
      <dgm:t>
        <a:bodyPr/>
        <a:lstStyle/>
        <a:p>
          <a:endParaRPr lang="en-US"/>
        </a:p>
      </dgm:t>
    </dgm:pt>
    <dgm:pt modelId="{D3E91E94-55F2-4775-AA89-0195330549A4}" type="sibTrans" cxnId="{38760FC9-724C-4195-9C26-AEEAF6918E50}">
      <dgm:prSet/>
      <dgm:spPr/>
      <dgm:t>
        <a:bodyPr/>
        <a:lstStyle/>
        <a:p>
          <a:pPr>
            <a:lnSpc>
              <a:spcPct val="100000"/>
            </a:lnSpc>
          </a:pPr>
          <a:endParaRPr lang="en-US"/>
        </a:p>
      </dgm:t>
    </dgm:pt>
    <dgm:pt modelId="{5C2F7B99-E562-44A9-B340-59B77B4F5048}">
      <dgm:prSet/>
      <dgm:spPr/>
      <dgm:t>
        <a:bodyPr/>
        <a:lstStyle/>
        <a:p>
          <a:pPr>
            <a:lnSpc>
              <a:spcPct val="100000"/>
            </a:lnSpc>
          </a:pPr>
          <a:r>
            <a:rPr lang="en-IN"/>
            <a:t>Creating our own machine learning model.</a:t>
          </a:r>
          <a:endParaRPr lang="en-US"/>
        </a:p>
      </dgm:t>
    </dgm:pt>
    <dgm:pt modelId="{0F7092EC-B4DB-4EE1-B3F3-7ABF47804C0D}" type="parTrans" cxnId="{86A18F39-9F48-4E61-B6AF-CEF8EB70BB4A}">
      <dgm:prSet/>
      <dgm:spPr/>
      <dgm:t>
        <a:bodyPr/>
        <a:lstStyle/>
        <a:p>
          <a:endParaRPr lang="en-US"/>
        </a:p>
      </dgm:t>
    </dgm:pt>
    <dgm:pt modelId="{E4970CF1-CA15-4ACD-BDBF-10C8DB3D1F84}" type="sibTrans" cxnId="{86A18F39-9F48-4E61-B6AF-CEF8EB70BB4A}">
      <dgm:prSet/>
      <dgm:spPr/>
      <dgm:t>
        <a:bodyPr/>
        <a:lstStyle/>
        <a:p>
          <a:pPr>
            <a:lnSpc>
              <a:spcPct val="100000"/>
            </a:lnSpc>
          </a:pPr>
          <a:endParaRPr lang="en-US"/>
        </a:p>
      </dgm:t>
    </dgm:pt>
    <dgm:pt modelId="{BC2DE409-818C-4815-9C70-AD68385FCF60}">
      <dgm:prSet/>
      <dgm:spPr/>
      <dgm:t>
        <a:bodyPr/>
        <a:lstStyle/>
        <a:p>
          <a:pPr>
            <a:lnSpc>
              <a:spcPct val="100000"/>
            </a:lnSpc>
          </a:pPr>
          <a:r>
            <a:rPr lang="en-IN"/>
            <a:t>Training and testing of the machine learning model with the data set we built.</a:t>
          </a:r>
          <a:endParaRPr lang="en-US"/>
        </a:p>
      </dgm:t>
    </dgm:pt>
    <dgm:pt modelId="{4378A408-8F93-450D-93BB-ECE4C8363E8C}" type="parTrans" cxnId="{06C2D268-97D0-4DC1-8CA2-0CD7CA52318A}">
      <dgm:prSet/>
      <dgm:spPr/>
      <dgm:t>
        <a:bodyPr/>
        <a:lstStyle/>
        <a:p>
          <a:endParaRPr lang="en-US"/>
        </a:p>
      </dgm:t>
    </dgm:pt>
    <dgm:pt modelId="{620A2712-AA2A-4EE0-8626-5DA4C3575B7A}" type="sibTrans" cxnId="{06C2D268-97D0-4DC1-8CA2-0CD7CA52318A}">
      <dgm:prSet/>
      <dgm:spPr/>
      <dgm:t>
        <a:bodyPr/>
        <a:lstStyle/>
        <a:p>
          <a:pPr>
            <a:lnSpc>
              <a:spcPct val="100000"/>
            </a:lnSpc>
          </a:pPr>
          <a:endParaRPr lang="en-US"/>
        </a:p>
      </dgm:t>
    </dgm:pt>
    <dgm:pt modelId="{F86D87C0-491B-4B0D-BF26-2C056E7E1494}">
      <dgm:prSet/>
      <dgm:spPr/>
      <dgm:t>
        <a:bodyPr/>
        <a:lstStyle/>
        <a:p>
          <a:pPr>
            <a:lnSpc>
              <a:spcPct val="100000"/>
            </a:lnSpc>
          </a:pPr>
          <a:r>
            <a:rPr lang="en-IN"/>
            <a:t>Creating a web app in R using shiny package in R which will display the outputs of our predictive to the user.</a:t>
          </a:r>
          <a:endParaRPr lang="en-US"/>
        </a:p>
      </dgm:t>
    </dgm:pt>
    <dgm:pt modelId="{F51F930E-FD45-48EE-B75C-3305FB7C5228}" type="parTrans" cxnId="{038887A1-5CB2-4809-A73B-331FE4925294}">
      <dgm:prSet/>
      <dgm:spPr/>
      <dgm:t>
        <a:bodyPr/>
        <a:lstStyle/>
        <a:p>
          <a:endParaRPr lang="en-US"/>
        </a:p>
      </dgm:t>
    </dgm:pt>
    <dgm:pt modelId="{F5FC893A-C71C-47F5-A1E1-2B6371B953A1}" type="sibTrans" cxnId="{038887A1-5CB2-4809-A73B-331FE4925294}">
      <dgm:prSet/>
      <dgm:spPr/>
      <dgm:t>
        <a:bodyPr/>
        <a:lstStyle/>
        <a:p>
          <a:endParaRPr lang="en-US"/>
        </a:p>
      </dgm:t>
    </dgm:pt>
    <dgm:pt modelId="{C3D03B7E-A579-442D-AA57-1F81DEC478AE}" type="pres">
      <dgm:prSet presAssocID="{36BD14F0-738A-4203-9657-3A12D5004FD6}" presName="root" presStyleCnt="0">
        <dgm:presLayoutVars>
          <dgm:dir/>
          <dgm:resizeHandles val="exact"/>
        </dgm:presLayoutVars>
      </dgm:prSet>
      <dgm:spPr/>
    </dgm:pt>
    <dgm:pt modelId="{664528DE-94B0-4988-A11E-5A3B988CB3CC}" type="pres">
      <dgm:prSet presAssocID="{36BD14F0-738A-4203-9657-3A12D5004FD6}" presName="container" presStyleCnt="0">
        <dgm:presLayoutVars>
          <dgm:dir/>
          <dgm:resizeHandles val="exact"/>
        </dgm:presLayoutVars>
      </dgm:prSet>
      <dgm:spPr/>
    </dgm:pt>
    <dgm:pt modelId="{086DC220-8B67-47DC-A98A-A1874450FC62}" type="pres">
      <dgm:prSet presAssocID="{FBA4E0CE-1940-4F62-BC9C-AF54818A3F53}" presName="compNode" presStyleCnt="0"/>
      <dgm:spPr/>
    </dgm:pt>
    <dgm:pt modelId="{62BAA010-7992-4B27-9788-CDC51EA745A5}" type="pres">
      <dgm:prSet presAssocID="{FBA4E0CE-1940-4F62-BC9C-AF54818A3F53}" presName="iconBgRect" presStyleLbl="bgShp" presStyleIdx="0" presStyleCnt="6"/>
      <dgm:spPr/>
    </dgm:pt>
    <dgm:pt modelId="{BD6FBD40-B8B1-4C85-958B-FF8A168D79CF}" type="pres">
      <dgm:prSet presAssocID="{FBA4E0CE-1940-4F62-BC9C-AF54818A3F5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ircles with Arrows"/>
        </a:ext>
      </dgm:extLst>
    </dgm:pt>
    <dgm:pt modelId="{5F373D32-F4EB-437F-AA21-298EADCCCE21}" type="pres">
      <dgm:prSet presAssocID="{FBA4E0CE-1940-4F62-BC9C-AF54818A3F53}" presName="spaceRect" presStyleCnt="0"/>
      <dgm:spPr/>
    </dgm:pt>
    <dgm:pt modelId="{178BAB6E-A0ED-45CC-9835-F6FC81E6E2FB}" type="pres">
      <dgm:prSet presAssocID="{FBA4E0CE-1940-4F62-BC9C-AF54818A3F53}" presName="textRect" presStyleLbl="revTx" presStyleIdx="0" presStyleCnt="6">
        <dgm:presLayoutVars>
          <dgm:chMax val="1"/>
          <dgm:chPref val="1"/>
        </dgm:presLayoutVars>
      </dgm:prSet>
      <dgm:spPr/>
    </dgm:pt>
    <dgm:pt modelId="{0FF4948C-0568-481B-8D44-9CF53A97B213}" type="pres">
      <dgm:prSet presAssocID="{2486B5CD-6A6F-4EAD-A29D-BD0FF13BEC57}" presName="sibTrans" presStyleLbl="sibTrans2D1" presStyleIdx="0" presStyleCnt="0"/>
      <dgm:spPr/>
    </dgm:pt>
    <dgm:pt modelId="{C515798A-A54E-4F2B-A8A4-411520C21E3B}" type="pres">
      <dgm:prSet presAssocID="{5E1A68B3-BF9B-4BAC-A2CE-244702EE0211}" presName="compNode" presStyleCnt="0"/>
      <dgm:spPr/>
    </dgm:pt>
    <dgm:pt modelId="{FBBFDC8D-518F-48DF-838D-1771E73CEDED}" type="pres">
      <dgm:prSet presAssocID="{5E1A68B3-BF9B-4BAC-A2CE-244702EE0211}" presName="iconBgRect" presStyleLbl="bgShp" presStyleIdx="1" presStyleCnt="6"/>
      <dgm:spPr/>
    </dgm:pt>
    <dgm:pt modelId="{8BFF131B-A136-4030-892C-870E2C5CA69C}" type="pres">
      <dgm:prSet presAssocID="{5E1A68B3-BF9B-4BAC-A2CE-244702EE021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FA916427-21BD-4685-B844-3AE5FEC04926}" type="pres">
      <dgm:prSet presAssocID="{5E1A68B3-BF9B-4BAC-A2CE-244702EE0211}" presName="spaceRect" presStyleCnt="0"/>
      <dgm:spPr/>
    </dgm:pt>
    <dgm:pt modelId="{5F4DA4EF-CA82-47FA-92D7-3C80D9D632EA}" type="pres">
      <dgm:prSet presAssocID="{5E1A68B3-BF9B-4BAC-A2CE-244702EE0211}" presName="textRect" presStyleLbl="revTx" presStyleIdx="1" presStyleCnt="6">
        <dgm:presLayoutVars>
          <dgm:chMax val="1"/>
          <dgm:chPref val="1"/>
        </dgm:presLayoutVars>
      </dgm:prSet>
      <dgm:spPr/>
    </dgm:pt>
    <dgm:pt modelId="{804756EC-139C-4AA5-A6B8-EC96D06B7E92}" type="pres">
      <dgm:prSet presAssocID="{A25272D0-7278-42FD-8EF0-1A300A5FDCF5}" presName="sibTrans" presStyleLbl="sibTrans2D1" presStyleIdx="0" presStyleCnt="0"/>
      <dgm:spPr/>
    </dgm:pt>
    <dgm:pt modelId="{8F9C2730-4D72-4350-A1B8-0277C3A06445}" type="pres">
      <dgm:prSet presAssocID="{B3036895-0286-463B-9D74-1E447B9C044E}" presName="compNode" presStyleCnt="0"/>
      <dgm:spPr/>
    </dgm:pt>
    <dgm:pt modelId="{F6492CE4-472A-4AB1-892F-69BD7DE0CEDF}" type="pres">
      <dgm:prSet presAssocID="{B3036895-0286-463B-9D74-1E447B9C044E}" presName="iconBgRect" presStyleLbl="bgShp" presStyleIdx="2" presStyleCnt="6"/>
      <dgm:spPr/>
    </dgm:pt>
    <dgm:pt modelId="{8CB22174-0A7C-41A2-8AF6-64F027A2EF18}" type="pres">
      <dgm:prSet presAssocID="{B3036895-0286-463B-9D74-1E447B9C044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ze"/>
        </a:ext>
      </dgm:extLst>
    </dgm:pt>
    <dgm:pt modelId="{83C3D4FD-FFF5-4D67-9B15-4CEA634D7B58}" type="pres">
      <dgm:prSet presAssocID="{B3036895-0286-463B-9D74-1E447B9C044E}" presName="spaceRect" presStyleCnt="0"/>
      <dgm:spPr/>
    </dgm:pt>
    <dgm:pt modelId="{F0E08428-1FC6-4159-AAB3-6C34474648A5}" type="pres">
      <dgm:prSet presAssocID="{B3036895-0286-463B-9D74-1E447B9C044E}" presName="textRect" presStyleLbl="revTx" presStyleIdx="2" presStyleCnt="6">
        <dgm:presLayoutVars>
          <dgm:chMax val="1"/>
          <dgm:chPref val="1"/>
        </dgm:presLayoutVars>
      </dgm:prSet>
      <dgm:spPr/>
    </dgm:pt>
    <dgm:pt modelId="{7E09513A-3150-4EA8-853A-E50D74558EB7}" type="pres">
      <dgm:prSet presAssocID="{D3E91E94-55F2-4775-AA89-0195330549A4}" presName="sibTrans" presStyleLbl="sibTrans2D1" presStyleIdx="0" presStyleCnt="0"/>
      <dgm:spPr/>
    </dgm:pt>
    <dgm:pt modelId="{FB7B6562-FF44-47E4-8490-BD9B5F1F8AA1}" type="pres">
      <dgm:prSet presAssocID="{5C2F7B99-E562-44A9-B340-59B77B4F5048}" presName="compNode" presStyleCnt="0"/>
      <dgm:spPr/>
    </dgm:pt>
    <dgm:pt modelId="{B4BE3D3D-265A-4535-B25F-0F7688419C51}" type="pres">
      <dgm:prSet presAssocID="{5C2F7B99-E562-44A9-B340-59B77B4F5048}" presName="iconBgRect" presStyleLbl="bgShp" presStyleIdx="3" presStyleCnt="6"/>
      <dgm:spPr/>
    </dgm:pt>
    <dgm:pt modelId="{9A639A70-90AF-41EE-AE41-8ECAE3AF8D3B}" type="pres">
      <dgm:prSet presAssocID="{5C2F7B99-E562-44A9-B340-59B77B4F504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ears"/>
        </a:ext>
      </dgm:extLst>
    </dgm:pt>
    <dgm:pt modelId="{0CA057E6-5C83-478C-8C5D-C5A6FD4272B2}" type="pres">
      <dgm:prSet presAssocID="{5C2F7B99-E562-44A9-B340-59B77B4F5048}" presName="spaceRect" presStyleCnt="0"/>
      <dgm:spPr/>
    </dgm:pt>
    <dgm:pt modelId="{308C40A5-F82D-4CB8-BE7C-2AFA63DF9B91}" type="pres">
      <dgm:prSet presAssocID="{5C2F7B99-E562-44A9-B340-59B77B4F5048}" presName="textRect" presStyleLbl="revTx" presStyleIdx="3" presStyleCnt="6">
        <dgm:presLayoutVars>
          <dgm:chMax val="1"/>
          <dgm:chPref val="1"/>
        </dgm:presLayoutVars>
      </dgm:prSet>
      <dgm:spPr/>
    </dgm:pt>
    <dgm:pt modelId="{5205D02E-B71A-4B42-95F4-5CF39F285C5A}" type="pres">
      <dgm:prSet presAssocID="{E4970CF1-CA15-4ACD-BDBF-10C8DB3D1F84}" presName="sibTrans" presStyleLbl="sibTrans2D1" presStyleIdx="0" presStyleCnt="0"/>
      <dgm:spPr/>
    </dgm:pt>
    <dgm:pt modelId="{EF6A0488-395F-49AB-B5E3-67D3AA01D2E3}" type="pres">
      <dgm:prSet presAssocID="{BC2DE409-818C-4815-9C70-AD68385FCF60}" presName="compNode" presStyleCnt="0"/>
      <dgm:spPr/>
    </dgm:pt>
    <dgm:pt modelId="{B1DB7CAC-2570-42CE-BF9F-A19D51781316}" type="pres">
      <dgm:prSet presAssocID="{BC2DE409-818C-4815-9C70-AD68385FCF60}" presName="iconBgRect" presStyleLbl="bgShp" presStyleIdx="4" presStyleCnt="6"/>
      <dgm:spPr/>
    </dgm:pt>
    <dgm:pt modelId="{F0F1D76E-81F9-4D5D-94E8-B17DB6A3E23F}" type="pres">
      <dgm:prSet presAssocID="{BC2DE409-818C-4815-9C70-AD68385FCF6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atabase"/>
        </a:ext>
      </dgm:extLst>
    </dgm:pt>
    <dgm:pt modelId="{00F416DB-929B-4C13-A60F-D7DC098BA433}" type="pres">
      <dgm:prSet presAssocID="{BC2DE409-818C-4815-9C70-AD68385FCF60}" presName="spaceRect" presStyleCnt="0"/>
      <dgm:spPr/>
    </dgm:pt>
    <dgm:pt modelId="{86C5E1B8-26CF-4236-B505-33BE88A6B893}" type="pres">
      <dgm:prSet presAssocID="{BC2DE409-818C-4815-9C70-AD68385FCF60}" presName="textRect" presStyleLbl="revTx" presStyleIdx="4" presStyleCnt="6">
        <dgm:presLayoutVars>
          <dgm:chMax val="1"/>
          <dgm:chPref val="1"/>
        </dgm:presLayoutVars>
      </dgm:prSet>
      <dgm:spPr/>
    </dgm:pt>
    <dgm:pt modelId="{3C58E81E-F337-403D-A834-C5A8B6A8402D}" type="pres">
      <dgm:prSet presAssocID="{620A2712-AA2A-4EE0-8626-5DA4C3575B7A}" presName="sibTrans" presStyleLbl="sibTrans2D1" presStyleIdx="0" presStyleCnt="0"/>
      <dgm:spPr/>
    </dgm:pt>
    <dgm:pt modelId="{6D67D7C9-1E6B-422A-9D35-AD3DFBCEFAE2}" type="pres">
      <dgm:prSet presAssocID="{F86D87C0-491B-4B0D-BF26-2C056E7E1494}" presName="compNode" presStyleCnt="0"/>
      <dgm:spPr/>
    </dgm:pt>
    <dgm:pt modelId="{04319F2F-D4B3-4372-8A08-33817823ECA3}" type="pres">
      <dgm:prSet presAssocID="{F86D87C0-491B-4B0D-BF26-2C056E7E1494}" presName="iconBgRect" presStyleLbl="bgShp" presStyleIdx="5" presStyleCnt="6"/>
      <dgm:spPr/>
    </dgm:pt>
    <dgm:pt modelId="{AFC6CD60-BDAD-4CD9-B3F3-305908759188}" type="pres">
      <dgm:prSet presAssocID="{F86D87C0-491B-4B0D-BF26-2C056E7E149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Web Design"/>
        </a:ext>
      </dgm:extLst>
    </dgm:pt>
    <dgm:pt modelId="{3C41D26D-E9A0-49DD-872B-AF90AE6E4912}" type="pres">
      <dgm:prSet presAssocID="{F86D87C0-491B-4B0D-BF26-2C056E7E1494}" presName="spaceRect" presStyleCnt="0"/>
      <dgm:spPr/>
    </dgm:pt>
    <dgm:pt modelId="{4BE0A3E7-C7BB-4692-A060-3120E994D11A}" type="pres">
      <dgm:prSet presAssocID="{F86D87C0-491B-4B0D-BF26-2C056E7E1494}" presName="textRect" presStyleLbl="revTx" presStyleIdx="5" presStyleCnt="6">
        <dgm:presLayoutVars>
          <dgm:chMax val="1"/>
          <dgm:chPref val="1"/>
        </dgm:presLayoutVars>
      </dgm:prSet>
      <dgm:spPr/>
    </dgm:pt>
  </dgm:ptLst>
  <dgm:cxnLst>
    <dgm:cxn modelId="{A2BA1C09-ABC7-4627-B0B1-C3856AD4FF87}" type="presOf" srcId="{E4970CF1-CA15-4ACD-BDBF-10C8DB3D1F84}" destId="{5205D02E-B71A-4B42-95F4-5CF39F285C5A}" srcOrd="0" destOrd="0" presId="urn:microsoft.com/office/officeart/2018/2/layout/IconCircleList"/>
    <dgm:cxn modelId="{409C4809-D40F-4DA4-B577-4FB782A899CD}" type="presOf" srcId="{5E1A68B3-BF9B-4BAC-A2CE-244702EE0211}" destId="{5F4DA4EF-CA82-47FA-92D7-3C80D9D632EA}" srcOrd="0" destOrd="0" presId="urn:microsoft.com/office/officeart/2018/2/layout/IconCircleList"/>
    <dgm:cxn modelId="{E5A8E810-5CBD-47B8-A52B-A09309CD6B33}" type="presOf" srcId="{FBA4E0CE-1940-4F62-BC9C-AF54818A3F53}" destId="{178BAB6E-A0ED-45CC-9835-F6FC81E6E2FB}" srcOrd="0" destOrd="0" presId="urn:microsoft.com/office/officeart/2018/2/layout/IconCircleList"/>
    <dgm:cxn modelId="{5AEF5221-3C55-4E38-9F77-F849F80D7DBA}" type="presOf" srcId="{620A2712-AA2A-4EE0-8626-5DA4C3575B7A}" destId="{3C58E81E-F337-403D-A834-C5A8B6A8402D}" srcOrd="0" destOrd="0" presId="urn:microsoft.com/office/officeart/2018/2/layout/IconCircleList"/>
    <dgm:cxn modelId="{86A18F39-9F48-4E61-B6AF-CEF8EB70BB4A}" srcId="{36BD14F0-738A-4203-9657-3A12D5004FD6}" destId="{5C2F7B99-E562-44A9-B340-59B77B4F5048}" srcOrd="3" destOrd="0" parTransId="{0F7092EC-B4DB-4EE1-B3F3-7ABF47804C0D}" sibTransId="{E4970CF1-CA15-4ACD-BDBF-10C8DB3D1F84}"/>
    <dgm:cxn modelId="{AD673543-3BCA-4378-BEAF-7D691A35C501}" type="presOf" srcId="{F86D87C0-491B-4B0D-BF26-2C056E7E1494}" destId="{4BE0A3E7-C7BB-4692-A060-3120E994D11A}" srcOrd="0" destOrd="0" presId="urn:microsoft.com/office/officeart/2018/2/layout/IconCircleList"/>
    <dgm:cxn modelId="{06C2D268-97D0-4DC1-8CA2-0CD7CA52318A}" srcId="{36BD14F0-738A-4203-9657-3A12D5004FD6}" destId="{BC2DE409-818C-4815-9C70-AD68385FCF60}" srcOrd="4" destOrd="0" parTransId="{4378A408-8F93-450D-93BB-ECE4C8363E8C}" sibTransId="{620A2712-AA2A-4EE0-8626-5DA4C3575B7A}"/>
    <dgm:cxn modelId="{4D0F394F-0B94-40B4-ACB5-8845D9376DFE}" type="presOf" srcId="{D3E91E94-55F2-4775-AA89-0195330549A4}" destId="{7E09513A-3150-4EA8-853A-E50D74558EB7}" srcOrd="0" destOrd="0" presId="urn:microsoft.com/office/officeart/2018/2/layout/IconCircleList"/>
    <dgm:cxn modelId="{F6714D74-E434-4B98-AF63-5FF3F7F12D33}" type="presOf" srcId="{36BD14F0-738A-4203-9657-3A12D5004FD6}" destId="{C3D03B7E-A579-442D-AA57-1F81DEC478AE}" srcOrd="0" destOrd="0" presId="urn:microsoft.com/office/officeart/2018/2/layout/IconCircleList"/>
    <dgm:cxn modelId="{5CC24F85-3981-4329-BED3-722D2DA80119}" type="presOf" srcId="{BC2DE409-818C-4815-9C70-AD68385FCF60}" destId="{86C5E1B8-26CF-4236-B505-33BE88A6B893}" srcOrd="0" destOrd="0" presId="urn:microsoft.com/office/officeart/2018/2/layout/IconCircleList"/>
    <dgm:cxn modelId="{C5F8CB8A-9897-4A95-9F24-DA3DC8657BCB}" type="presOf" srcId="{2486B5CD-6A6F-4EAD-A29D-BD0FF13BEC57}" destId="{0FF4948C-0568-481B-8D44-9CF53A97B213}" srcOrd="0" destOrd="0" presId="urn:microsoft.com/office/officeart/2018/2/layout/IconCircleList"/>
    <dgm:cxn modelId="{42077393-CD32-44E5-AEA7-E6A6C113EC14}" type="presOf" srcId="{5C2F7B99-E562-44A9-B340-59B77B4F5048}" destId="{308C40A5-F82D-4CB8-BE7C-2AFA63DF9B91}" srcOrd="0" destOrd="0" presId="urn:microsoft.com/office/officeart/2018/2/layout/IconCircleList"/>
    <dgm:cxn modelId="{038887A1-5CB2-4809-A73B-331FE4925294}" srcId="{36BD14F0-738A-4203-9657-3A12D5004FD6}" destId="{F86D87C0-491B-4B0D-BF26-2C056E7E1494}" srcOrd="5" destOrd="0" parTransId="{F51F930E-FD45-48EE-B75C-3305FB7C5228}" sibTransId="{F5FC893A-C71C-47F5-A1E1-2B6371B953A1}"/>
    <dgm:cxn modelId="{F76DE6C8-9305-41B2-BCEA-74CD09D532F5}" srcId="{36BD14F0-738A-4203-9657-3A12D5004FD6}" destId="{5E1A68B3-BF9B-4BAC-A2CE-244702EE0211}" srcOrd="1" destOrd="0" parTransId="{0EBD9B40-853A-48F0-8D45-DEC5DD5E13D4}" sibTransId="{A25272D0-7278-42FD-8EF0-1A300A5FDCF5}"/>
    <dgm:cxn modelId="{38760FC9-724C-4195-9C26-AEEAF6918E50}" srcId="{36BD14F0-738A-4203-9657-3A12D5004FD6}" destId="{B3036895-0286-463B-9D74-1E447B9C044E}" srcOrd="2" destOrd="0" parTransId="{CFB1F2F8-7752-44C2-98D7-DA0DE90ABE85}" sibTransId="{D3E91E94-55F2-4775-AA89-0195330549A4}"/>
    <dgm:cxn modelId="{445C15D8-4094-4037-A841-9991A614D434}" srcId="{36BD14F0-738A-4203-9657-3A12D5004FD6}" destId="{FBA4E0CE-1940-4F62-BC9C-AF54818A3F53}" srcOrd="0" destOrd="0" parTransId="{0607A1CC-7430-4CBB-93CB-13F869B1E62D}" sibTransId="{2486B5CD-6A6F-4EAD-A29D-BD0FF13BEC57}"/>
    <dgm:cxn modelId="{547A42ED-46C4-4662-B343-308544A4721B}" type="presOf" srcId="{B3036895-0286-463B-9D74-1E447B9C044E}" destId="{F0E08428-1FC6-4159-AAB3-6C34474648A5}" srcOrd="0" destOrd="0" presId="urn:microsoft.com/office/officeart/2018/2/layout/IconCircleList"/>
    <dgm:cxn modelId="{24F767F6-95D5-43DF-AE96-AF13CC9AF05E}" type="presOf" srcId="{A25272D0-7278-42FD-8EF0-1A300A5FDCF5}" destId="{804756EC-139C-4AA5-A6B8-EC96D06B7E92}" srcOrd="0" destOrd="0" presId="urn:microsoft.com/office/officeart/2018/2/layout/IconCircleList"/>
    <dgm:cxn modelId="{71F36CBE-C5CC-4421-BB88-258B5E5C8128}" type="presParOf" srcId="{C3D03B7E-A579-442D-AA57-1F81DEC478AE}" destId="{664528DE-94B0-4988-A11E-5A3B988CB3CC}" srcOrd="0" destOrd="0" presId="urn:microsoft.com/office/officeart/2018/2/layout/IconCircleList"/>
    <dgm:cxn modelId="{9AF9D98D-138F-4190-AA0A-F78C2D24EC86}" type="presParOf" srcId="{664528DE-94B0-4988-A11E-5A3B988CB3CC}" destId="{086DC220-8B67-47DC-A98A-A1874450FC62}" srcOrd="0" destOrd="0" presId="urn:microsoft.com/office/officeart/2018/2/layout/IconCircleList"/>
    <dgm:cxn modelId="{6ACA65BF-BAF4-44EC-A2F6-EB1EB73EC5CF}" type="presParOf" srcId="{086DC220-8B67-47DC-A98A-A1874450FC62}" destId="{62BAA010-7992-4B27-9788-CDC51EA745A5}" srcOrd="0" destOrd="0" presId="urn:microsoft.com/office/officeart/2018/2/layout/IconCircleList"/>
    <dgm:cxn modelId="{66409A83-4A23-42C1-A3D9-74CC82C73B90}" type="presParOf" srcId="{086DC220-8B67-47DC-A98A-A1874450FC62}" destId="{BD6FBD40-B8B1-4C85-958B-FF8A168D79CF}" srcOrd="1" destOrd="0" presId="urn:microsoft.com/office/officeart/2018/2/layout/IconCircleList"/>
    <dgm:cxn modelId="{7E0E2AEE-42C5-4DCF-ACC1-3E0C1D971844}" type="presParOf" srcId="{086DC220-8B67-47DC-A98A-A1874450FC62}" destId="{5F373D32-F4EB-437F-AA21-298EADCCCE21}" srcOrd="2" destOrd="0" presId="urn:microsoft.com/office/officeart/2018/2/layout/IconCircleList"/>
    <dgm:cxn modelId="{AD82ADB7-A204-46DA-8C2C-E31BEB345398}" type="presParOf" srcId="{086DC220-8B67-47DC-A98A-A1874450FC62}" destId="{178BAB6E-A0ED-45CC-9835-F6FC81E6E2FB}" srcOrd="3" destOrd="0" presId="urn:microsoft.com/office/officeart/2018/2/layout/IconCircleList"/>
    <dgm:cxn modelId="{17BDD582-4497-482E-A00C-A65A2A413B41}" type="presParOf" srcId="{664528DE-94B0-4988-A11E-5A3B988CB3CC}" destId="{0FF4948C-0568-481B-8D44-9CF53A97B213}" srcOrd="1" destOrd="0" presId="urn:microsoft.com/office/officeart/2018/2/layout/IconCircleList"/>
    <dgm:cxn modelId="{CF9E790C-34B3-4D65-96D8-17A600B83114}" type="presParOf" srcId="{664528DE-94B0-4988-A11E-5A3B988CB3CC}" destId="{C515798A-A54E-4F2B-A8A4-411520C21E3B}" srcOrd="2" destOrd="0" presId="urn:microsoft.com/office/officeart/2018/2/layout/IconCircleList"/>
    <dgm:cxn modelId="{FC40E46E-58D3-43CB-93EF-2C1808CC66E6}" type="presParOf" srcId="{C515798A-A54E-4F2B-A8A4-411520C21E3B}" destId="{FBBFDC8D-518F-48DF-838D-1771E73CEDED}" srcOrd="0" destOrd="0" presId="urn:microsoft.com/office/officeart/2018/2/layout/IconCircleList"/>
    <dgm:cxn modelId="{8883EB9A-7E40-4B43-81A2-EF3D65FD0508}" type="presParOf" srcId="{C515798A-A54E-4F2B-A8A4-411520C21E3B}" destId="{8BFF131B-A136-4030-892C-870E2C5CA69C}" srcOrd="1" destOrd="0" presId="urn:microsoft.com/office/officeart/2018/2/layout/IconCircleList"/>
    <dgm:cxn modelId="{84C20E05-2574-4B7A-B130-2B732586360F}" type="presParOf" srcId="{C515798A-A54E-4F2B-A8A4-411520C21E3B}" destId="{FA916427-21BD-4685-B844-3AE5FEC04926}" srcOrd="2" destOrd="0" presId="urn:microsoft.com/office/officeart/2018/2/layout/IconCircleList"/>
    <dgm:cxn modelId="{0B6844BE-6FA7-4B8A-9724-D6D82723922A}" type="presParOf" srcId="{C515798A-A54E-4F2B-A8A4-411520C21E3B}" destId="{5F4DA4EF-CA82-47FA-92D7-3C80D9D632EA}" srcOrd="3" destOrd="0" presId="urn:microsoft.com/office/officeart/2018/2/layout/IconCircleList"/>
    <dgm:cxn modelId="{1788EE32-E1E3-4F7B-8439-18BC9FBAF4A9}" type="presParOf" srcId="{664528DE-94B0-4988-A11E-5A3B988CB3CC}" destId="{804756EC-139C-4AA5-A6B8-EC96D06B7E92}" srcOrd="3" destOrd="0" presId="urn:microsoft.com/office/officeart/2018/2/layout/IconCircleList"/>
    <dgm:cxn modelId="{37907081-9558-4A3A-8F22-EBCC131DD92D}" type="presParOf" srcId="{664528DE-94B0-4988-A11E-5A3B988CB3CC}" destId="{8F9C2730-4D72-4350-A1B8-0277C3A06445}" srcOrd="4" destOrd="0" presId="urn:microsoft.com/office/officeart/2018/2/layout/IconCircleList"/>
    <dgm:cxn modelId="{547C0913-6275-41E0-B508-B6A41BDEE50F}" type="presParOf" srcId="{8F9C2730-4D72-4350-A1B8-0277C3A06445}" destId="{F6492CE4-472A-4AB1-892F-69BD7DE0CEDF}" srcOrd="0" destOrd="0" presId="urn:microsoft.com/office/officeart/2018/2/layout/IconCircleList"/>
    <dgm:cxn modelId="{6450CC7C-01D9-47D8-AE2A-EC84D7549C40}" type="presParOf" srcId="{8F9C2730-4D72-4350-A1B8-0277C3A06445}" destId="{8CB22174-0A7C-41A2-8AF6-64F027A2EF18}" srcOrd="1" destOrd="0" presId="urn:microsoft.com/office/officeart/2018/2/layout/IconCircleList"/>
    <dgm:cxn modelId="{A55BD0C8-E6B8-48DC-A5D2-216D7EFD5418}" type="presParOf" srcId="{8F9C2730-4D72-4350-A1B8-0277C3A06445}" destId="{83C3D4FD-FFF5-4D67-9B15-4CEA634D7B58}" srcOrd="2" destOrd="0" presId="urn:microsoft.com/office/officeart/2018/2/layout/IconCircleList"/>
    <dgm:cxn modelId="{6A997131-9FAF-4398-BA2F-D456625595DC}" type="presParOf" srcId="{8F9C2730-4D72-4350-A1B8-0277C3A06445}" destId="{F0E08428-1FC6-4159-AAB3-6C34474648A5}" srcOrd="3" destOrd="0" presId="urn:microsoft.com/office/officeart/2018/2/layout/IconCircleList"/>
    <dgm:cxn modelId="{70673F75-24CC-456D-B908-51FE0380BB5B}" type="presParOf" srcId="{664528DE-94B0-4988-A11E-5A3B988CB3CC}" destId="{7E09513A-3150-4EA8-853A-E50D74558EB7}" srcOrd="5" destOrd="0" presId="urn:microsoft.com/office/officeart/2018/2/layout/IconCircleList"/>
    <dgm:cxn modelId="{D0F45765-5906-4351-BE79-74ED25182499}" type="presParOf" srcId="{664528DE-94B0-4988-A11E-5A3B988CB3CC}" destId="{FB7B6562-FF44-47E4-8490-BD9B5F1F8AA1}" srcOrd="6" destOrd="0" presId="urn:microsoft.com/office/officeart/2018/2/layout/IconCircleList"/>
    <dgm:cxn modelId="{9227B1E4-4E04-428A-A2B7-9FA5806B3E7A}" type="presParOf" srcId="{FB7B6562-FF44-47E4-8490-BD9B5F1F8AA1}" destId="{B4BE3D3D-265A-4535-B25F-0F7688419C51}" srcOrd="0" destOrd="0" presId="urn:microsoft.com/office/officeart/2018/2/layout/IconCircleList"/>
    <dgm:cxn modelId="{5E683C19-CCB2-43D4-BE76-ABEB1172E1C4}" type="presParOf" srcId="{FB7B6562-FF44-47E4-8490-BD9B5F1F8AA1}" destId="{9A639A70-90AF-41EE-AE41-8ECAE3AF8D3B}" srcOrd="1" destOrd="0" presId="urn:microsoft.com/office/officeart/2018/2/layout/IconCircleList"/>
    <dgm:cxn modelId="{7DAEEC00-5915-4ED9-8C50-202CA2DD8546}" type="presParOf" srcId="{FB7B6562-FF44-47E4-8490-BD9B5F1F8AA1}" destId="{0CA057E6-5C83-478C-8C5D-C5A6FD4272B2}" srcOrd="2" destOrd="0" presId="urn:microsoft.com/office/officeart/2018/2/layout/IconCircleList"/>
    <dgm:cxn modelId="{E80E00F7-DEE8-4727-A3CB-3040B9815F22}" type="presParOf" srcId="{FB7B6562-FF44-47E4-8490-BD9B5F1F8AA1}" destId="{308C40A5-F82D-4CB8-BE7C-2AFA63DF9B91}" srcOrd="3" destOrd="0" presId="urn:microsoft.com/office/officeart/2018/2/layout/IconCircleList"/>
    <dgm:cxn modelId="{021EEEA0-C489-4EEB-AC31-66558911E3F3}" type="presParOf" srcId="{664528DE-94B0-4988-A11E-5A3B988CB3CC}" destId="{5205D02E-B71A-4B42-95F4-5CF39F285C5A}" srcOrd="7" destOrd="0" presId="urn:microsoft.com/office/officeart/2018/2/layout/IconCircleList"/>
    <dgm:cxn modelId="{84608782-FDCA-48AC-BE8B-D21BA904FE21}" type="presParOf" srcId="{664528DE-94B0-4988-A11E-5A3B988CB3CC}" destId="{EF6A0488-395F-49AB-B5E3-67D3AA01D2E3}" srcOrd="8" destOrd="0" presId="urn:microsoft.com/office/officeart/2018/2/layout/IconCircleList"/>
    <dgm:cxn modelId="{218881BA-C429-4CFF-AA0A-C5EF001D82BF}" type="presParOf" srcId="{EF6A0488-395F-49AB-B5E3-67D3AA01D2E3}" destId="{B1DB7CAC-2570-42CE-BF9F-A19D51781316}" srcOrd="0" destOrd="0" presId="urn:microsoft.com/office/officeart/2018/2/layout/IconCircleList"/>
    <dgm:cxn modelId="{7BAB8610-5FC4-4513-AC05-9E34A6335F78}" type="presParOf" srcId="{EF6A0488-395F-49AB-B5E3-67D3AA01D2E3}" destId="{F0F1D76E-81F9-4D5D-94E8-B17DB6A3E23F}" srcOrd="1" destOrd="0" presId="urn:microsoft.com/office/officeart/2018/2/layout/IconCircleList"/>
    <dgm:cxn modelId="{2FE84402-4BAA-4D62-B0E0-47A62CD76ACE}" type="presParOf" srcId="{EF6A0488-395F-49AB-B5E3-67D3AA01D2E3}" destId="{00F416DB-929B-4C13-A60F-D7DC098BA433}" srcOrd="2" destOrd="0" presId="urn:microsoft.com/office/officeart/2018/2/layout/IconCircleList"/>
    <dgm:cxn modelId="{A0263FBC-C253-44B8-8E0A-72FEE1A07C5D}" type="presParOf" srcId="{EF6A0488-395F-49AB-B5E3-67D3AA01D2E3}" destId="{86C5E1B8-26CF-4236-B505-33BE88A6B893}" srcOrd="3" destOrd="0" presId="urn:microsoft.com/office/officeart/2018/2/layout/IconCircleList"/>
    <dgm:cxn modelId="{A33C11DD-937A-4B66-A7E9-37498AD93492}" type="presParOf" srcId="{664528DE-94B0-4988-A11E-5A3B988CB3CC}" destId="{3C58E81E-F337-403D-A834-C5A8B6A8402D}" srcOrd="9" destOrd="0" presId="urn:microsoft.com/office/officeart/2018/2/layout/IconCircleList"/>
    <dgm:cxn modelId="{8D9119F7-D656-4D50-8BD0-876E3772971A}" type="presParOf" srcId="{664528DE-94B0-4988-A11E-5A3B988CB3CC}" destId="{6D67D7C9-1E6B-422A-9D35-AD3DFBCEFAE2}" srcOrd="10" destOrd="0" presId="urn:microsoft.com/office/officeart/2018/2/layout/IconCircleList"/>
    <dgm:cxn modelId="{565D4D75-B083-422C-83E3-CAC048D03ED8}" type="presParOf" srcId="{6D67D7C9-1E6B-422A-9D35-AD3DFBCEFAE2}" destId="{04319F2F-D4B3-4372-8A08-33817823ECA3}" srcOrd="0" destOrd="0" presId="urn:microsoft.com/office/officeart/2018/2/layout/IconCircleList"/>
    <dgm:cxn modelId="{86751335-A23E-4F0D-A66B-6E784CEEF7F9}" type="presParOf" srcId="{6D67D7C9-1E6B-422A-9D35-AD3DFBCEFAE2}" destId="{AFC6CD60-BDAD-4CD9-B3F3-305908759188}" srcOrd="1" destOrd="0" presId="urn:microsoft.com/office/officeart/2018/2/layout/IconCircleList"/>
    <dgm:cxn modelId="{4B7F5DC6-8CE0-4500-BA21-111C5989727A}" type="presParOf" srcId="{6D67D7C9-1E6B-422A-9D35-AD3DFBCEFAE2}" destId="{3C41D26D-E9A0-49DD-872B-AF90AE6E4912}" srcOrd="2" destOrd="0" presId="urn:microsoft.com/office/officeart/2018/2/layout/IconCircleList"/>
    <dgm:cxn modelId="{507BBF60-015F-4B3B-98E7-99517AE354FF}" type="presParOf" srcId="{6D67D7C9-1E6B-422A-9D35-AD3DFBCEFAE2}" destId="{4BE0A3E7-C7BB-4692-A060-3120E994D11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1CAD9E-F564-423C-8C1E-730E4943EF06}" type="doc">
      <dgm:prSet loTypeId="urn:microsoft.com/office/officeart/2016/7/layout/LinearBlockProcessNumbered" loCatId="process" qsTypeId="urn:microsoft.com/office/officeart/2005/8/quickstyle/simple1" qsCatId="simple" csTypeId="urn:microsoft.com/office/officeart/2005/8/colors/accent5_2" csCatId="accent5"/>
      <dgm:spPr/>
      <dgm:t>
        <a:bodyPr/>
        <a:lstStyle/>
        <a:p>
          <a:endParaRPr lang="en-US"/>
        </a:p>
      </dgm:t>
    </dgm:pt>
    <dgm:pt modelId="{B035180E-AF0B-415B-BB82-A382E4BC91D9}">
      <dgm:prSet/>
      <dgm:spPr/>
      <dgm:t>
        <a:bodyPr/>
        <a:lstStyle/>
        <a:p>
          <a:r>
            <a:rPr lang="en-IN"/>
            <a:t>RStudio</a:t>
          </a:r>
          <a:endParaRPr lang="en-US"/>
        </a:p>
      </dgm:t>
    </dgm:pt>
    <dgm:pt modelId="{432252A6-4CB9-41ED-9364-38F8E95910C2}" type="parTrans" cxnId="{C8696A8D-C687-4CAB-ABB7-7B56565BAF2F}">
      <dgm:prSet/>
      <dgm:spPr/>
      <dgm:t>
        <a:bodyPr/>
        <a:lstStyle/>
        <a:p>
          <a:endParaRPr lang="en-US"/>
        </a:p>
      </dgm:t>
    </dgm:pt>
    <dgm:pt modelId="{352F5779-59B8-4C1E-A4C3-36C8D7898399}" type="sibTrans" cxnId="{C8696A8D-C687-4CAB-ABB7-7B56565BAF2F}">
      <dgm:prSet phldrT="01"/>
      <dgm:spPr/>
      <dgm:t>
        <a:bodyPr/>
        <a:lstStyle/>
        <a:p>
          <a:r>
            <a:rPr lang="en-US"/>
            <a:t>01</a:t>
          </a:r>
        </a:p>
      </dgm:t>
    </dgm:pt>
    <dgm:pt modelId="{C08F57C1-80C9-48F3-B24D-B25FC5067CC7}">
      <dgm:prSet/>
      <dgm:spPr/>
      <dgm:t>
        <a:bodyPr/>
        <a:lstStyle/>
        <a:p>
          <a:r>
            <a:rPr lang="en-IN"/>
            <a:t>Packages like caTools, ggplot2, ElemStatLearn, class, e1701, rpart, randomForest, cluster and other required packages required according the ml algorithm to be chosen.</a:t>
          </a:r>
          <a:endParaRPr lang="en-US"/>
        </a:p>
      </dgm:t>
    </dgm:pt>
    <dgm:pt modelId="{CA3AEE6F-6005-4B7E-9857-37CB320E08AC}" type="parTrans" cxnId="{E75086F1-B39C-4FAA-9424-B5CAF116052D}">
      <dgm:prSet/>
      <dgm:spPr/>
      <dgm:t>
        <a:bodyPr/>
        <a:lstStyle/>
        <a:p>
          <a:endParaRPr lang="en-US"/>
        </a:p>
      </dgm:t>
    </dgm:pt>
    <dgm:pt modelId="{BA6DC096-D317-4220-8503-F07796ABBDF2}" type="sibTrans" cxnId="{E75086F1-B39C-4FAA-9424-B5CAF116052D}">
      <dgm:prSet phldrT="02"/>
      <dgm:spPr/>
      <dgm:t>
        <a:bodyPr/>
        <a:lstStyle/>
        <a:p>
          <a:r>
            <a:rPr lang="en-US"/>
            <a:t>02</a:t>
          </a:r>
        </a:p>
      </dgm:t>
    </dgm:pt>
    <dgm:pt modelId="{AD1B3A17-67E0-42C4-AD5F-B34DE8DC503D}">
      <dgm:prSet/>
      <dgm:spPr/>
      <dgm:t>
        <a:bodyPr/>
        <a:lstStyle/>
        <a:p>
          <a:r>
            <a:rPr lang="en-IN"/>
            <a:t>Shiny package to create a web app in R.</a:t>
          </a:r>
          <a:endParaRPr lang="en-US"/>
        </a:p>
      </dgm:t>
    </dgm:pt>
    <dgm:pt modelId="{48DD2631-DFF5-4139-AC8F-AA27DC0CD983}" type="parTrans" cxnId="{B70B91B2-1320-45D2-8AD9-362D0709A43D}">
      <dgm:prSet/>
      <dgm:spPr/>
      <dgm:t>
        <a:bodyPr/>
        <a:lstStyle/>
        <a:p>
          <a:endParaRPr lang="en-US"/>
        </a:p>
      </dgm:t>
    </dgm:pt>
    <dgm:pt modelId="{8AA7D3C2-CF4A-4D5C-B105-449C1ADD4C5C}" type="sibTrans" cxnId="{B70B91B2-1320-45D2-8AD9-362D0709A43D}">
      <dgm:prSet phldrT="03"/>
      <dgm:spPr/>
      <dgm:t>
        <a:bodyPr/>
        <a:lstStyle/>
        <a:p>
          <a:r>
            <a:rPr lang="en-US"/>
            <a:t>03</a:t>
          </a:r>
        </a:p>
      </dgm:t>
    </dgm:pt>
    <dgm:pt modelId="{34F8DEB8-8301-4A83-96A2-67A4664C13E5}" type="pres">
      <dgm:prSet presAssocID="{631CAD9E-F564-423C-8C1E-730E4943EF06}" presName="Name0" presStyleCnt="0">
        <dgm:presLayoutVars>
          <dgm:animLvl val="lvl"/>
          <dgm:resizeHandles val="exact"/>
        </dgm:presLayoutVars>
      </dgm:prSet>
      <dgm:spPr/>
    </dgm:pt>
    <dgm:pt modelId="{67CB73B6-46CC-4976-8DF6-F1E396152E64}" type="pres">
      <dgm:prSet presAssocID="{B035180E-AF0B-415B-BB82-A382E4BC91D9}" presName="compositeNode" presStyleCnt="0">
        <dgm:presLayoutVars>
          <dgm:bulletEnabled val="1"/>
        </dgm:presLayoutVars>
      </dgm:prSet>
      <dgm:spPr/>
    </dgm:pt>
    <dgm:pt modelId="{5A96CCC3-AEBA-4B09-93A5-D7A5F17F13B4}" type="pres">
      <dgm:prSet presAssocID="{B035180E-AF0B-415B-BB82-A382E4BC91D9}" presName="bgRect" presStyleLbl="alignNode1" presStyleIdx="0" presStyleCnt="3"/>
      <dgm:spPr/>
    </dgm:pt>
    <dgm:pt modelId="{5CF6D439-3D49-45E9-8330-471935C8C1DF}" type="pres">
      <dgm:prSet presAssocID="{352F5779-59B8-4C1E-A4C3-36C8D7898399}" presName="sibTransNodeRect" presStyleLbl="alignNode1" presStyleIdx="0" presStyleCnt="3">
        <dgm:presLayoutVars>
          <dgm:chMax val="0"/>
          <dgm:bulletEnabled val="1"/>
        </dgm:presLayoutVars>
      </dgm:prSet>
      <dgm:spPr/>
    </dgm:pt>
    <dgm:pt modelId="{46841371-051B-483A-9BC6-488EB3AA7EBC}" type="pres">
      <dgm:prSet presAssocID="{B035180E-AF0B-415B-BB82-A382E4BC91D9}" presName="nodeRect" presStyleLbl="alignNode1" presStyleIdx="0" presStyleCnt="3">
        <dgm:presLayoutVars>
          <dgm:bulletEnabled val="1"/>
        </dgm:presLayoutVars>
      </dgm:prSet>
      <dgm:spPr/>
    </dgm:pt>
    <dgm:pt modelId="{012E4CDA-9CF7-43D3-BC21-6988A43F6C0A}" type="pres">
      <dgm:prSet presAssocID="{352F5779-59B8-4C1E-A4C3-36C8D7898399}" presName="sibTrans" presStyleCnt="0"/>
      <dgm:spPr/>
    </dgm:pt>
    <dgm:pt modelId="{A78F138F-3A53-4E76-864E-28523FC4344C}" type="pres">
      <dgm:prSet presAssocID="{C08F57C1-80C9-48F3-B24D-B25FC5067CC7}" presName="compositeNode" presStyleCnt="0">
        <dgm:presLayoutVars>
          <dgm:bulletEnabled val="1"/>
        </dgm:presLayoutVars>
      </dgm:prSet>
      <dgm:spPr/>
    </dgm:pt>
    <dgm:pt modelId="{2B26525D-F216-4D5E-9B57-558D0C63DB8B}" type="pres">
      <dgm:prSet presAssocID="{C08F57C1-80C9-48F3-B24D-B25FC5067CC7}" presName="bgRect" presStyleLbl="alignNode1" presStyleIdx="1" presStyleCnt="3"/>
      <dgm:spPr/>
    </dgm:pt>
    <dgm:pt modelId="{D27BFF50-1153-4044-B221-82686CFC39C9}" type="pres">
      <dgm:prSet presAssocID="{BA6DC096-D317-4220-8503-F07796ABBDF2}" presName="sibTransNodeRect" presStyleLbl="alignNode1" presStyleIdx="1" presStyleCnt="3">
        <dgm:presLayoutVars>
          <dgm:chMax val="0"/>
          <dgm:bulletEnabled val="1"/>
        </dgm:presLayoutVars>
      </dgm:prSet>
      <dgm:spPr/>
    </dgm:pt>
    <dgm:pt modelId="{A394DD8B-3D5F-44D0-8B65-08DF66A3420D}" type="pres">
      <dgm:prSet presAssocID="{C08F57C1-80C9-48F3-B24D-B25FC5067CC7}" presName="nodeRect" presStyleLbl="alignNode1" presStyleIdx="1" presStyleCnt="3">
        <dgm:presLayoutVars>
          <dgm:bulletEnabled val="1"/>
        </dgm:presLayoutVars>
      </dgm:prSet>
      <dgm:spPr/>
    </dgm:pt>
    <dgm:pt modelId="{A14BE8BF-1E74-4293-AA92-B7B193B3F32E}" type="pres">
      <dgm:prSet presAssocID="{BA6DC096-D317-4220-8503-F07796ABBDF2}" presName="sibTrans" presStyleCnt="0"/>
      <dgm:spPr/>
    </dgm:pt>
    <dgm:pt modelId="{E3AB701D-9980-4CB9-94A9-29F6D44E89DD}" type="pres">
      <dgm:prSet presAssocID="{AD1B3A17-67E0-42C4-AD5F-B34DE8DC503D}" presName="compositeNode" presStyleCnt="0">
        <dgm:presLayoutVars>
          <dgm:bulletEnabled val="1"/>
        </dgm:presLayoutVars>
      </dgm:prSet>
      <dgm:spPr/>
    </dgm:pt>
    <dgm:pt modelId="{50273A71-51E1-406B-BABE-F935B3B58599}" type="pres">
      <dgm:prSet presAssocID="{AD1B3A17-67E0-42C4-AD5F-B34DE8DC503D}" presName="bgRect" presStyleLbl="alignNode1" presStyleIdx="2" presStyleCnt="3"/>
      <dgm:spPr/>
    </dgm:pt>
    <dgm:pt modelId="{C091D28E-CF75-49C5-A54A-7F739E5B6F8A}" type="pres">
      <dgm:prSet presAssocID="{8AA7D3C2-CF4A-4D5C-B105-449C1ADD4C5C}" presName="sibTransNodeRect" presStyleLbl="alignNode1" presStyleIdx="2" presStyleCnt="3">
        <dgm:presLayoutVars>
          <dgm:chMax val="0"/>
          <dgm:bulletEnabled val="1"/>
        </dgm:presLayoutVars>
      </dgm:prSet>
      <dgm:spPr/>
    </dgm:pt>
    <dgm:pt modelId="{5195DD26-E054-47CC-A933-E3C63D488C85}" type="pres">
      <dgm:prSet presAssocID="{AD1B3A17-67E0-42C4-AD5F-B34DE8DC503D}" presName="nodeRect" presStyleLbl="alignNode1" presStyleIdx="2" presStyleCnt="3">
        <dgm:presLayoutVars>
          <dgm:bulletEnabled val="1"/>
        </dgm:presLayoutVars>
      </dgm:prSet>
      <dgm:spPr/>
    </dgm:pt>
  </dgm:ptLst>
  <dgm:cxnLst>
    <dgm:cxn modelId="{644D6735-1AA6-48FA-AB3F-D05891368BF9}" type="presOf" srcId="{352F5779-59B8-4C1E-A4C3-36C8D7898399}" destId="{5CF6D439-3D49-45E9-8330-471935C8C1DF}" srcOrd="0" destOrd="0" presId="urn:microsoft.com/office/officeart/2016/7/layout/LinearBlockProcessNumbered"/>
    <dgm:cxn modelId="{2651483E-DF7F-49C7-9B32-3DAE6D2C9DAB}" type="presOf" srcId="{AD1B3A17-67E0-42C4-AD5F-B34DE8DC503D}" destId="{50273A71-51E1-406B-BABE-F935B3B58599}" srcOrd="0" destOrd="0" presId="urn:microsoft.com/office/officeart/2016/7/layout/LinearBlockProcessNumbered"/>
    <dgm:cxn modelId="{D59A7D6F-64D4-4215-9A6F-A3E71F67270C}" type="presOf" srcId="{BA6DC096-D317-4220-8503-F07796ABBDF2}" destId="{D27BFF50-1153-4044-B221-82686CFC39C9}" srcOrd="0" destOrd="0" presId="urn:microsoft.com/office/officeart/2016/7/layout/LinearBlockProcessNumbered"/>
    <dgm:cxn modelId="{D91E0E59-1C35-43F8-8004-EAD517C7A32E}" type="presOf" srcId="{B035180E-AF0B-415B-BB82-A382E4BC91D9}" destId="{5A96CCC3-AEBA-4B09-93A5-D7A5F17F13B4}" srcOrd="0" destOrd="0" presId="urn:microsoft.com/office/officeart/2016/7/layout/LinearBlockProcessNumbered"/>
    <dgm:cxn modelId="{C87CE580-B3AC-4D08-A4E8-C1A07F23C507}" type="presOf" srcId="{AD1B3A17-67E0-42C4-AD5F-B34DE8DC503D}" destId="{5195DD26-E054-47CC-A933-E3C63D488C85}" srcOrd="1" destOrd="0" presId="urn:microsoft.com/office/officeart/2016/7/layout/LinearBlockProcessNumbered"/>
    <dgm:cxn modelId="{A3678D83-F3FF-460E-A872-82F3BD4D3691}" type="presOf" srcId="{8AA7D3C2-CF4A-4D5C-B105-449C1ADD4C5C}" destId="{C091D28E-CF75-49C5-A54A-7F739E5B6F8A}" srcOrd="0" destOrd="0" presId="urn:microsoft.com/office/officeart/2016/7/layout/LinearBlockProcessNumbered"/>
    <dgm:cxn modelId="{C8696A8D-C687-4CAB-ABB7-7B56565BAF2F}" srcId="{631CAD9E-F564-423C-8C1E-730E4943EF06}" destId="{B035180E-AF0B-415B-BB82-A382E4BC91D9}" srcOrd="0" destOrd="0" parTransId="{432252A6-4CB9-41ED-9364-38F8E95910C2}" sibTransId="{352F5779-59B8-4C1E-A4C3-36C8D7898399}"/>
    <dgm:cxn modelId="{C0BC45A2-B85D-42DC-BE12-13F653C4043F}" type="presOf" srcId="{C08F57C1-80C9-48F3-B24D-B25FC5067CC7}" destId="{2B26525D-F216-4D5E-9B57-558D0C63DB8B}" srcOrd="0" destOrd="0" presId="urn:microsoft.com/office/officeart/2016/7/layout/LinearBlockProcessNumbered"/>
    <dgm:cxn modelId="{5DF3C0A7-0E64-493D-B2A8-FAB9CC153275}" type="presOf" srcId="{631CAD9E-F564-423C-8C1E-730E4943EF06}" destId="{34F8DEB8-8301-4A83-96A2-67A4664C13E5}" srcOrd="0" destOrd="0" presId="urn:microsoft.com/office/officeart/2016/7/layout/LinearBlockProcessNumbered"/>
    <dgm:cxn modelId="{B70B91B2-1320-45D2-8AD9-362D0709A43D}" srcId="{631CAD9E-F564-423C-8C1E-730E4943EF06}" destId="{AD1B3A17-67E0-42C4-AD5F-B34DE8DC503D}" srcOrd="2" destOrd="0" parTransId="{48DD2631-DFF5-4139-AC8F-AA27DC0CD983}" sibTransId="{8AA7D3C2-CF4A-4D5C-B105-449C1ADD4C5C}"/>
    <dgm:cxn modelId="{39855DC4-5831-4646-B349-247DA55AB3A2}" type="presOf" srcId="{B035180E-AF0B-415B-BB82-A382E4BC91D9}" destId="{46841371-051B-483A-9BC6-488EB3AA7EBC}" srcOrd="1" destOrd="0" presId="urn:microsoft.com/office/officeart/2016/7/layout/LinearBlockProcessNumbered"/>
    <dgm:cxn modelId="{82A16CE0-4EE7-41C6-A2E5-08E8ED81C15F}" type="presOf" srcId="{C08F57C1-80C9-48F3-B24D-B25FC5067CC7}" destId="{A394DD8B-3D5F-44D0-8B65-08DF66A3420D}" srcOrd="1" destOrd="0" presId="urn:microsoft.com/office/officeart/2016/7/layout/LinearBlockProcessNumbered"/>
    <dgm:cxn modelId="{E75086F1-B39C-4FAA-9424-B5CAF116052D}" srcId="{631CAD9E-F564-423C-8C1E-730E4943EF06}" destId="{C08F57C1-80C9-48F3-B24D-B25FC5067CC7}" srcOrd="1" destOrd="0" parTransId="{CA3AEE6F-6005-4B7E-9857-37CB320E08AC}" sibTransId="{BA6DC096-D317-4220-8503-F07796ABBDF2}"/>
    <dgm:cxn modelId="{B5181E3A-3B77-4FB6-8253-CDC312318598}" type="presParOf" srcId="{34F8DEB8-8301-4A83-96A2-67A4664C13E5}" destId="{67CB73B6-46CC-4976-8DF6-F1E396152E64}" srcOrd="0" destOrd="0" presId="urn:microsoft.com/office/officeart/2016/7/layout/LinearBlockProcessNumbered"/>
    <dgm:cxn modelId="{EB32D850-DB15-467D-91D0-D5154136592A}" type="presParOf" srcId="{67CB73B6-46CC-4976-8DF6-F1E396152E64}" destId="{5A96CCC3-AEBA-4B09-93A5-D7A5F17F13B4}" srcOrd="0" destOrd="0" presId="urn:microsoft.com/office/officeart/2016/7/layout/LinearBlockProcessNumbered"/>
    <dgm:cxn modelId="{F7D2C729-816A-4754-A9B6-285D1BE9869D}" type="presParOf" srcId="{67CB73B6-46CC-4976-8DF6-F1E396152E64}" destId="{5CF6D439-3D49-45E9-8330-471935C8C1DF}" srcOrd="1" destOrd="0" presId="urn:microsoft.com/office/officeart/2016/7/layout/LinearBlockProcessNumbered"/>
    <dgm:cxn modelId="{00C53B76-3F17-42C3-8443-1D97347B10FF}" type="presParOf" srcId="{67CB73B6-46CC-4976-8DF6-F1E396152E64}" destId="{46841371-051B-483A-9BC6-488EB3AA7EBC}" srcOrd="2" destOrd="0" presId="urn:microsoft.com/office/officeart/2016/7/layout/LinearBlockProcessNumbered"/>
    <dgm:cxn modelId="{15000871-64DC-43BC-8F47-1EDB76867063}" type="presParOf" srcId="{34F8DEB8-8301-4A83-96A2-67A4664C13E5}" destId="{012E4CDA-9CF7-43D3-BC21-6988A43F6C0A}" srcOrd="1" destOrd="0" presId="urn:microsoft.com/office/officeart/2016/7/layout/LinearBlockProcessNumbered"/>
    <dgm:cxn modelId="{F05FBF7F-FD64-4AA8-BFAE-76016A2B0608}" type="presParOf" srcId="{34F8DEB8-8301-4A83-96A2-67A4664C13E5}" destId="{A78F138F-3A53-4E76-864E-28523FC4344C}" srcOrd="2" destOrd="0" presId="urn:microsoft.com/office/officeart/2016/7/layout/LinearBlockProcessNumbered"/>
    <dgm:cxn modelId="{713EB3D4-2587-4578-B8CD-4DBA26EC392B}" type="presParOf" srcId="{A78F138F-3A53-4E76-864E-28523FC4344C}" destId="{2B26525D-F216-4D5E-9B57-558D0C63DB8B}" srcOrd="0" destOrd="0" presId="urn:microsoft.com/office/officeart/2016/7/layout/LinearBlockProcessNumbered"/>
    <dgm:cxn modelId="{C391F51B-F536-4269-9FA9-C3057DBEE7AF}" type="presParOf" srcId="{A78F138F-3A53-4E76-864E-28523FC4344C}" destId="{D27BFF50-1153-4044-B221-82686CFC39C9}" srcOrd="1" destOrd="0" presId="urn:microsoft.com/office/officeart/2016/7/layout/LinearBlockProcessNumbered"/>
    <dgm:cxn modelId="{0FC62CB8-5501-4C13-AF89-BF7236AC2569}" type="presParOf" srcId="{A78F138F-3A53-4E76-864E-28523FC4344C}" destId="{A394DD8B-3D5F-44D0-8B65-08DF66A3420D}" srcOrd="2" destOrd="0" presId="urn:microsoft.com/office/officeart/2016/7/layout/LinearBlockProcessNumbered"/>
    <dgm:cxn modelId="{7D1018C3-A300-4167-97AE-CF08FD26CDB9}" type="presParOf" srcId="{34F8DEB8-8301-4A83-96A2-67A4664C13E5}" destId="{A14BE8BF-1E74-4293-AA92-B7B193B3F32E}" srcOrd="3" destOrd="0" presId="urn:microsoft.com/office/officeart/2016/7/layout/LinearBlockProcessNumbered"/>
    <dgm:cxn modelId="{927C6C4E-4245-47B5-A23A-EF2F5B2C27E7}" type="presParOf" srcId="{34F8DEB8-8301-4A83-96A2-67A4664C13E5}" destId="{E3AB701D-9980-4CB9-94A9-29F6D44E89DD}" srcOrd="4" destOrd="0" presId="urn:microsoft.com/office/officeart/2016/7/layout/LinearBlockProcessNumbered"/>
    <dgm:cxn modelId="{BF7D63C1-A30A-4CD8-8A7F-1CFD39E743F6}" type="presParOf" srcId="{E3AB701D-9980-4CB9-94A9-29F6D44E89DD}" destId="{50273A71-51E1-406B-BABE-F935B3B58599}" srcOrd="0" destOrd="0" presId="urn:microsoft.com/office/officeart/2016/7/layout/LinearBlockProcessNumbered"/>
    <dgm:cxn modelId="{4BED1EFD-59A7-4CB4-8A1F-9372EAF462EA}" type="presParOf" srcId="{E3AB701D-9980-4CB9-94A9-29F6D44E89DD}" destId="{C091D28E-CF75-49C5-A54A-7F739E5B6F8A}" srcOrd="1" destOrd="0" presId="urn:microsoft.com/office/officeart/2016/7/layout/LinearBlockProcessNumbered"/>
    <dgm:cxn modelId="{026B8958-3C8E-4BD5-ADE3-3D36C695BED0}" type="presParOf" srcId="{E3AB701D-9980-4CB9-94A9-29F6D44E89DD}" destId="{5195DD26-E054-47CC-A933-E3C63D488C85}"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B0531C-8D2B-42A1-824D-E08871F98127}" type="doc">
      <dgm:prSet loTypeId="urn:microsoft.com/office/officeart/2016/7/layout/LinearArrowProcessNumbered" loCatId="process" qsTypeId="urn:microsoft.com/office/officeart/2005/8/quickstyle/simple1" qsCatId="simple" csTypeId="urn:microsoft.com/office/officeart/2005/8/colors/colorful5" csCatId="colorful"/>
      <dgm:spPr/>
      <dgm:t>
        <a:bodyPr/>
        <a:lstStyle/>
        <a:p>
          <a:endParaRPr lang="en-US"/>
        </a:p>
      </dgm:t>
    </dgm:pt>
    <dgm:pt modelId="{F80AB305-57F6-4E54-95FA-9FB27CE8B046}">
      <dgm:prSet/>
      <dgm:spPr/>
      <dgm:t>
        <a:bodyPr/>
        <a:lstStyle/>
        <a:p>
          <a:r>
            <a:rPr lang="en-IN" dirty="0"/>
            <a:t>Research on the Topic (Sep 22, 2020 to Sep 29, 2020)</a:t>
          </a:r>
          <a:endParaRPr lang="en-US" dirty="0"/>
        </a:p>
      </dgm:t>
    </dgm:pt>
    <dgm:pt modelId="{91783012-77E9-4188-8183-04303050162D}" type="parTrans" cxnId="{DFA0C5C5-E547-4FB2-A185-BA7407581C50}">
      <dgm:prSet/>
      <dgm:spPr/>
      <dgm:t>
        <a:bodyPr/>
        <a:lstStyle/>
        <a:p>
          <a:endParaRPr lang="en-US"/>
        </a:p>
      </dgm:t>
    </dgm:pt>
    <dgm:pt modelId="{9C7ECCA4-FD25-4E17-8C13-DA36891C3551}" type="sibTrans" cxnId="{DFA0C5C5-E547-4FB2-A185-BA7407581C50}">
      <dgm:prSet phldrT="1" phldr="0"/>
      <dgm:spPr/>
      <dgm:t>
        <a:bodyPr/>
        <a:lstStyle/>
        <a:p>
          <a:r>
            <a:rPr lang="en-US"/>
            <a:t>1</a:t>
          </a:r>
        </a:p>
      </dgm:t>
    </dgm:pt>
    <dgm:pt modelId="{FFCC6CE2-1053-4B39-9436-094CECC4C309}">
      <dgm:prSet/>
      <dgm:spPr/>
      <dgm:t>
        <a:bodyPr/>
        <a:lstStyle/>
        <a:p>
          <a:r>
            <a:rPr lang="en-IN" dirty="0"/>
            <a:t>Gathering information. (Sep 30, 2020)</a:t>
          </a:r>
          <a:endParaRPr lang="en-US" dirty="0"/>
        </a:p>
      </dgm:t>
    </dgm:pt>
    <dgm:pt modelId="{1C862B34-39BD-4EC8-BF7B-045C2C952392}" type="parTrans" cxnId="{CDA48F4F-B100-41E1-921F-9E74D3C5EB59}">
      <dgm:prSet/>
      <dgm:spPr/>
      <dgm:t>
        <a:bodyPr/>
        <a:lstStyle/>
        <a:p>
          <a:endParaRPr lang="en-US"/>
        </a:p>
      </dgm:t>
    </dgm:pt>
    <dgm:pt modelId="{F5A60977-F93D-4163-8CCF-9BBAC901F423}" type="sibTrans" cxnId="{CDA48F4F-B100-41E1-921F-9E74D3C5EB59}">
      <dgm:prSet phldrT="2" phldr="0"/>
      <dgm:spPr/>
      <dgm:t>
        <a:bodyPr/>
        <a:lstStyle/>
        <a:p>
          <a:r>
            <a:rPr lang="en-US"/>
            <a:t>2</a:t>
          </a:r>
        </a:p>
      </dgm:t>
    </dgm:pt>
    <dgm:pt modelId="{93E27390-487A-48FB-9E5F-EE7DE80EE335}">
      <dgm:prSet/>
      <dgm:spPr/>
      <dgm:t>
        <a:bodyPr/>
        <a:lstStyle/>
        <a:p>
          <a:r>
            <a:rPr lang="en-IN" dirty="0"/>
            <a:t>Building our dataset. (October 1, 2020)</a:t>
          </a:r>
          <a:endParaRPr lang="en-US" dirty="0"/>
        </a:p>
      </dgm:t>
    </dgm:pt>
    <dgm:pt modelId="{B99C80EC-E307-4505-A33A-363A8AC7EC92}" type="parTrans" cxnId="{E8CC505F-C40E-4CE1-A361-A8607D22408B}">
      <dgm:prSet/>
      <dgm:spPr/>
      <dgm:t>
        <a:bodyPr/>
        <a:lstStyle/>
        <a:p>
          <a:endParaRPr lang="en-US"/>
        </a:p>
      </dgm:t>
    </dgm:pt>
    <dgm:pt modelId="{0E9E3DCE-DE21-442E-8239-627E3523759B}" type="sibTrans" cxnId="{E8CC505F-C40E-4CE1-A361-A8607D22408B}">
      <dgm:prSet phldrT="3" phldr="0"/>
      <dgm:spPr/>
      <dgm:t>
        <a:bodyPr/>
        <a:lstStyle/>
        <a:p>
          <a:r>
            <a:rPr lang="en-US"/>
            <a:t>3</a:t>
          </a:r>
        </a:p>
      </dgm:t>
    </dgm:pt>
    <dgm:pt modelId="{8F1B748C-1392-458C-BBF2-39AB47B1CE53}">
      <dgm:prSet/>
      <dgm:spPr/>
      <dgm:t>
        <a:bodyPr/>
        <a:lstStyle/>
        <a:p>
          <a:r>
            <a:rPr lang="en-IN" dirty="0"/>
            <a:t>Choosing suitable ML algorithm. (October 6, 2020 to October 6, 2020)</a:t>
          </a:r>
          <a:endParaRPr lang="en-US" dirty="0"/>
        </a:p>
      </dgm:t>
    </dgm:pt>
    <dgm:pt modelId="{BA4409AD-D52D-4E7C-AD3A-577E64F3184B}" type="parTrans" cxnId="{70B60A45-98B4-4921-8348-769B15DE9531}">
      <dgm:prSet/>
      <dgm:spPr/>
      <dgm:t>
        <a:bodyPr/>
        <a:lstStyle/>
        <a:p>
          <a:endParaRPr lang="en-US"/>
        </a:p>
      </dgm:t>
    </dgm:pt>
    <dgm:pt modelId="{7B178A7B-2ACE-47DF-A4E4-7CE239E8EF7A}" type="sibTrans" cxnId="{70B60A45-98B4-4921-8348-769B15DE9531}">
      <dgm:prSet phldrT="4" phldr="0"/>
      <dgm:spPr/>
      <dgm:t>
        <a:bodyPr/>
        <a:lstStyle/>
        <a:p>
          <a:r>
            <a:rPr lang="en-US"/>
            <a:t>4</a:t>
          </a:r>
        </a:p>
      </dgm:t>
    </dgm:pt>
    <dgm:pt modelId="{054CC754-CF78-4E3E-A2E1-1C6ADA54FAEF}">
      <dgm:prSet/>
      <dgm:spPr/>
      <dgm:t>
        <a:bodyPr/>
        <a:lstStyle/>
        <a:p>
          <a:r>
            <a:rPr lang="en-IN" dirty="0"/>
            <a:t>Building our ML model. (October 7, 2020 to October 19, 2020)</a:t>
          </a:r>
          <a:endParaRPr lang="en-US" dirty="0"/>
        </a:p>
      </dgm:t>
    </dgm:pt>
    <dgm:pt modelId="{CF639EF9-3FB5-46E8-A11E-E8F3327DE180}" type="parTrans" cxnId="{46363F65-50A3-41FB-ADBE-CCA5A01816BA}">
      <dgm:prSet/>
      <dgm:spPr/>
      <dgm:t>
        <a:bodyPr/>
        <a:lstStyle/>
        <a:p>
          <a:endParaRPr lang="en-US"/>
        </a:p>
      </dgm:t>
    </dgm:pt>
    <dgm:pt modelId="{DB5C21D0-695F-49CE-8A81-C1620619C37D}" type="sibTrans" cxnId="{46363F65-50A3-41FB-ADBE-CCA5A01816BA}">
      <dgm:prSet phldrT="5" phldr="0"/>
      <dgm:spPr/>
      <dgm:t>
        <a:bodyPr/>
        <a:lstStyle/>
        <a:p>
          <a:r>
            <a:rPr lang="en-US"/>
            <a:t>5</a:t>
          </a:r>
        </a:p>
      </dgm:t>
    </dgm:pt>
    <dgm:pt modelId="{4176441A-CAB8-466C-A776-DBB017CEAA9B}">
      <dgm:prSet/>
      <dgm:spPr/>
      <dgm:t>
        <a:bodyPr/>
        <a:lstStyle/>
        <a:p>
          <a:r>
            <a:rPr lang="en-IN" dirty="0"/>
            <a:t>Training and testing of the model. (October 20, 2020)</a:t>
          </a:r>
          <a:endParaRPr lang="en-US" dirty="0"/>
        </a:p>
      </dgm:t>
    </dgm:pt>
    <dgm:pt modelId="{7ED8C3D6-6E93-4199-A1A7-9F569570F0EB}" type="parTrans" cxnId="{2BCE1107-ADF5-4D8E-9B2F-03213E457B91}">
      <dgm:prSet/>
      <dgm:spPr/>
      <dgm:t>
        <a:bodyPr/>
        <a:lstStyle/>
        <a:p>
          <a:endParaRPr lang="en-US"/>
        </a:p>
      </dgm:t>
    </dgm:pt>
    <dgm:pt modelId="{7935E632-8C83-4B1F-B1CB-015298DA4930}" type="sibTrans" cxnId="{2BCE1107-ADF5-4D8E-9B2F-03213E457B91}">
      <dgm:prSet phldrT="6" phldr="0"/>
      <dgm:spPr/>
      <dgm:t>
        <a:bodyPr/>
        <a:lstStyle/>
        <a:p>
          <a:r>
            <a:rPr lang="en-US"/>
            <a:t>6</a:t>
          </a:r>
        </a:p>
      </dgm:t>
    </dgm:pt>
    <dgm:pt modelId="{8F1A2793-DCE1-4AB5-8DC4-D1296E12128D}">
      <dgm:prSet/>
      <dgm:spPr/>
      <dgm:t>
        <a:bodyPr/>
        <a:lstStyle/>
        <a:p>
          <a:r>
            <a:rPr lang="en-IN" dirty="0"/>
            <a:t>Approval/Disapproval of model followed by modifications in model.</a:t>
          </a:r>
          <a:r>
            <a:rPr lang="en-IN" b="1" dirty="0"/>
            <a:t> </a:t>
          </a:r>
          <a:r>
            <a:rPr lang="en-IN" dirty="0"/>
            <a:t>(October 21, 2020)</a:t>
          </a:r>
          <a:endParaRPr lang="en-US" dirty="0"/>
        </a:p>
      </dgm:t>
    </dgm:pt>
    <dgm:pt modelId="{EC19A0FE-1370-4A02-90D2-D174DC96AEE5}" type="parTrans" cxnId="{F944869A-4621-411B-BFF8-4A245C90C459}">
      <dgm:prSet/>
      <dgm:spPr/>
      <dgm:t>
        <a:bodyPr/>
        <a:lstStyle/>
        <a:p>
          <a:endParaRPr lang="en-US"/>
        </a:p>
      </dgm:t>
    </dgm:pt>
    <dgm:pt modelId="{40FE01E1-EF88-41B8-BC14-F493136D80F2}" type="sibTrans" cxnId="{F944869A-4621-411B-BFF8-4A245C90C459}">
      <dgm:prSet phldrT="7" phldr="0"/>
      <dgm:spPr/>
      <dgm:t>
        <a:bodyPr/>
        <a:lstStyle/>
        <a:p>
          <a:r>
            <a:rPr lang="en-US"/>
            <a:t>7</a:t>
          </a:r>
        </a:p>
      </dgm:t>
    </dgm:pt>
    <dgm:pt modelId="{09974F37-7F68-4B76-8686-98C8789EADA8}">
      <dgm:prSet/>
      <dgm:spPr/>
      <dgm:t>
        <a:bodyPr/>
        <a:lstStyle/>
        <a:p>
          <a:r>
            <a:rPr lang="en-IN" dirty="0"/>
            <a:t>Building a R shiny app for our project (October 22, 2020 to October 24, 2020)</a:t>
          </a:r>
          <a:endParaRPr lang="en-US" dirty="0"/>
        </a:p>
      </dgm:t>
    </dgm:pt>
    <dgm:pt modelId="{D4FAA80F-970C-44E1-ADDF-FD80EF93D9AD}" type="parTrans" cxnId="{A1A66B7F-EF3A-4050-A9D1-6D56EBAC785F}">
      <dgm:prSet/>
      <dgm:spPr/>
      <dgm:t>
        <a:bodyPr/>
        <a:lstStyle/>
        <a:p>
          <a:endParaRPr lang="en-US"/>
        </a:p>
      </dgm:t>
    </dgm:pt>
    <dgm:pt modelId="{C3AB3682-56F2-4604-92E8-AD133232D086}" type="sibTrans" cxnId="{A1A66B7F-EF3A-4050-A9D1-6D56EBAC785F}">
      <dgm:prSet phldrT="8" phldr="0"/>
      <dgm:spPr/>
      <dgm:t>
        <a:bodyPr/>
        <a:lstStyle/>
        <a:p>
          <a:r>
            <a:rPr lang="en-US"/>
            <a:t>8</a:t>
          </a:r>
        </a:p>
      </dgm:t>
    </dgm:pt>
    <dgm:pt modelId="{BC80692A-9713-49B2-BBF6-AA00CC423BC6}" type="pres">
      <dgm:prSet presAssocID="{28B0531C-8D2B-42A1-824D-E08871F98127}" presName="linearFlow" presStyleCnt="0">
        <dgm:presLayoutVars>
          <dgm:dir/>
          <dgm:animLvl val="lvl"/>
          <dgm:resizeHandles val="exact"/>
        </dgm:presLayoutVars>
      </dgm:prSet>
      <dgm:spPr/>
    </dgm:pt>
    <dgm:pt modelId="{97C981EB-A65D-477A-8102-32ACFB8A65EE}" type="pres">
      <dgm:prSet presAssocID="{F80AB305-57F6-4E54-95FA-9FB27CE8B046}" presName="compositeNode" presStyleCnt="0"/>
      <dgm:spPr/>
    </dgm:pt>
    <dgm:pt modelId="{236AFB94-BFED-48DF-A920-283475F4357C}" type="pres">
      <dgm:prSet presAssocID="{F80AB305-57F6-4E54-95FA-9FB27CE8B046}" presName="parTx" presStyleLbl="node1" presStyleIdx="0" presStyleCnt="0">
        <dgm:presLayoutVars>
          <dgm:chMax val="0"/>
          <dgm:chPref val="0"/>
          <dgm:bulletEnabled val="1"/>
        </dgm:presLayoutVars>
      </dgm:prSet>
      <dgm:spPr/>
    </dgm:pt>
    <dgm:pt modelId="{1A9EB3B2-419F-46B2-B62C-7311CE61E88F}" type="pres">
      <dgm:prSet presAssocID="{F80AB305-57F6-4E54-95FA-9FB27CE8B046}" presName="parSh" presStyleCnt="0"/>
      <dgm:spPr/>
    </dgm:pt>
    <dgm:pt modelId="{3E40654D-9D26-4C40-A9D8-E6E0F636DAC6}" type="pres">
      <dgm:prSet presAssocID="{F80AB305-57F6-4E54-95FA-9FB27CE8B046}" presName="lineNode" presStyleLbl="alignAccFollowNode1" presStyleIdx="0" presStyleCnt="24"/>
      <dgm:spPr/>
    </dgm:pt>
    <dgm:pt modelId="{030D0CE1-4920-49A5-B80F-55ACDD0F8276}" type="pres">
      <dgm:prSet presAssocID="{F80AB305-57F6-4E54-95FA-9FB27CE8B046}" presName="lineArrowNode" presStyleLbl="alignAccFollowNode1" presStyleIdx="1" presStyleCnt="24"/>
      <dgm:spPr/>
    </dgm:pt>
    <dgm:pt modelId="{2A887748-A5A2-4FC0-83E9-E2ED1B17BBFD}" type="pres">
      <dgm:prSet presAssocID="{9C7ECCA4-FD25-4E17-8C13-DA36891C3551}" presName="sibTransNodeCircle" presStyleLbl="alignNode1" presStyleIdx="0" presStyleCnt="8">
        <dgm:presLayoutVars>
          <dgm:chMax val="0"/>
          <dgm:bulletEnabled/>
        </dgm:presLayoutVars>
      </dgm:prSet>
      <dgm:spPr/>
    </dgm:pt>
    <dgm:pt modelId="{941AD1C3-B867-47C3-B665-69371F6A6B4C}" type="pres">
      <dgm:prSet presAssocID="{9C7ECCA4-FD25-4E17-8C13-DA36891C3551}" presName="spacerBetweenCircleAndCallout" presStyleCnt="0">
        <dgm:presLayoutVars/>
      </dgm:prSet>
      <dgm:spPr/>
    </dgm:pt>
    <dgm:pt modelId="{3DF20556-FE4C-4698-9E36-F7DC25719F9C}" type="pres">
      <dgm:prSet presAssocID="{F80AB305-57F6-4E54-95FA-9FB27CE8B046}" presName="nodeText" presStyleLbl="alignAccFollowNode1" presStyleIdx="2" presStyleCnt="24">
        <dgm:presLayoutVars>
          <dgm:bulletEnabled val="1"/>
        </dgm:presLayoutVars>
      </dgm:prSet>
      <dgm:spPr/>
    </dgm:pt>
    <dgm:pt modelId="{43625864-D51D-47F3-9AA6-E35D37D852A7}" type="pres">
      <dgm:prSet presAssocID="{9C7ECCA4-FD25-4E17-8C13-DA36891C3551}" presName="sibTransComposite" presStyleCnt="0"/>
      <dgm:spPr/>
    </dgm:pt>
    <dgm:pt modelId="{A3DAD815-B229-4AB4-8A15-CA608D455AD8}" type="pres">
      <dgm:prSet presAssocID="{FFCC6CE2-1053-4B39-9436-094CECC4C309}" presName="compositeNode" presStyleCnt="0"/>
      <dgm:spPr/>
    </dgm:pt>
    <dgm:pt modelId="{BEC9E3A1-D2B7-4310-B485-E2FDBD2CF657}" type="pres">
      <dgm:prSet presAssocID="{FFCC6CE2-1053-4B39-9436-094CECC4C309}" presName="parTx" presStyleLbl="node1" presStyleIdx="0" presStyleCnt="0">
        <dgm:presLayoutVars>
          <dgm:chMax val="0"/>
          <dgm:chPref val="0"/>
          <dgm:bulletEnabled val="1"/>
        </dgm:presLayoutVars>
      </dgm:prSet>
      <dgm:spPr/>
    </dgm:pt>
    <dgm:pt modelId="{EC0B8DF8-0CF8-4A35-A438-35ACB5692771}" type="pres">
      <dgm:prSet presAssocID="{FFCC6CE2-1053-4B39-9436-094CECC4C309}" presName="parSh" presStyleCnt="0"/>
      <dgm:spPr/>
    </dgm:pt>
    <dgm:pt modelId="{C3E09A90-3822-47AC-AF15-D6AEB26DB1B7}" type="pres">
      <dgm:prSet presAssocID="{FFCC6CE2-1053-4B39-9436-094CECC4C309}" presName="lineNode" presStyleLbl="alignAccFollowNode1" presStyleIdx="3" presStyleCnt="24"/>
      <dgm:spPr/>
    </dgm:pt>
    <dgm:pt modelId="{9CC9A542-CE68-4AFE-B659-0E9BC032E16C}" type="pres">
      <dgm:prSet presAssocID="{FFCC6CE2-1053-4B39-9436-094CECC4C309}" presName="lineArrowNode" presStyleLbl="alignAccFollowNode1" presStyleIdx="4" presStyleCnt="24"/>
      <dgm:spPr/>
    </dgm:pt>
    <dgm:pt modelId="{623F7B55-635C-45B5-B8F1-93871B7A2B89}" type="pres">
      <dgm:prSet presAssocID="{F5A60977-F93D-4163-8CCF-9BBAC901F423}" presName="sibTransNodeCircle" presStyleLbl="alignNode1" presStyleIdx="1" presStyleCnt="8">
        <dgm:presLayoutVars>
          <dgm:chMax val="0"/>
          <dgm:bulletEnabled/>
        </dgm:presLayoutVars>
      </dgm:prSet>
      <dgm:spPr/>
    </dgm:pt>
    <dgm:pt modelId="{06EDFA9F-C4B5-4D02-9AB4-3747A3D9D5FD}" type="pres">
      <dgm:prSet presAssocID="{F5A60977-F93D-4163-8CCF-9BBAC901F423}" presName="spacerBetweenCircleAndCallout" presStyleCnt="0">
        <dgm:presLayoutVars/>
      </dgm:prSet>
      <dgm:spPr/>
    </dgm:pt>
    <dgm:pt modelId="{250A0D24-78A7-4565-BC70-D83DC5D64EEA}" type="pres">
      <dgm:prSet presAssocID="{FFCC6CE2-1053-4B39-9436-094CECC4C309}" presName="nodeText" presStyleLbl="alignAccFollowNode1" presStyleIdx="5" presStyleCnt="24">
        <dgm:presLayoutVars>
          <dgm:bulletEnabled val="1"/>
        </dgm:presLayoutVars>
      </dgm:prSet>
      <dgm:spPr/>
    </dgm:pt>
    <dgm:pt modelId="{1E612774-AF9C-4F6E-A240-227AEA034F0C}" type="pres">
      <dgm:prSet presAssocID="{F5A60977-F93D-4163-8CCF-9BBAC901F423}" presName="sibTransComposite" presStyleCnt="0"/>
      <dgm:spPr/>
    </dgm:pt>
    <dgm:pt modelId="{CEE1DB6D-55A1-4C83-BCEB-155C93EC6684}" type="pres">
      <dgm:prSet presAssocID="{93E27390-487A-48FB-9E5F-EE7DE80EE335}" presName="compositeNode" presStyleCnt="0"/>
      <dgm:spPr/>
    </dgm:pt>
    <dgm:pt modelId="{72C643E1-3532-43E0-B8D2-6B6E3787404F}" type="pres">
      <dgm:prSet presAssocID="{93E27390-487A-48FB-9E5F-EE7DE80EE335}" presName="parTx" presStyleLbl="node1" presStyleIdx="0" presStyleCnt="0">
        <dgm:presLayoutVars>
          <dgm:chMax val="0"/>
          <dgm:chPref val="0"/>
          <dgm:bulletEnabled val="1"/>
        </dgm:presLayoutVars>
      </dgm:prSet>
      <dgm:spPr/>
    </dgm:pt>
    <dgm:pt modelId="{AEED100E-8574-4446-9D89-A4043CBDFF24}" type="pres">
      <dgm:prSet presAssocID="{93E27390-487A-48FB-9E5F-EE7DE80EE335}" presName="parSh" presStyleCnt="0"/>
      <dgm:spPr/>
    </dgm:pt>
    <dgm:pt modelId="{05C39BE3-374C-4252-8AA2-8668FDD2AD24}" type="pres">
      <dgm:prSet presAssocID="{93E27390-487A-48FB-9E5F-EE7DE80EE335}" presName="lineNode" presStyleLbl="alignAccFollowNode1" presStyleIdx="6" presStyleCnt="24"/>
      <dgm:spPr/>
    </dgm:pt>
    <dgm:pt modelId="{737A5659-F39C-4C93-B381-FA12C1DA3F6A}" type="pres">
      <dgm:prSet presAssocID="{93E27390-487A-48FB-9E5F-EE7DE80EE335}" presName="lineArrowNode" presStyleLbl="alignAccFollowNode1" presStyleIdx="7" presStyleCnt="24"/>
      <dgm:spPr/>
    </dgm:pt>
    <dgm:pt modelId="{80A9C2CE-8749-44AC-98F3-4B1B7883676B}" type="pres">
      <dgm:prSet presAssocID="{0E9E3DCE-DE21-442E-8239-627E3523759B}" presName="sibTransNodeCircle" presStyleLbl="alignNode1" presStyleIdx="2" presStyleCnt="8">
        <dgm:presLayoutVars>
          <dgm:chMax val="0"/>
          <dgm:bulletEnabled/>
        </dgm:presLayoutVars>
      </dgm:prSet>
      <dgm:spPr/>
    </dgm:pt>
    <dgm:pt modelId="{B1D7AAE9-D2E3-4733-8901-131197B347F8}" type="pres">
      <dgm:prSet presAssocID="{0E9E3DCE-DE21-442E-8239-627E3523759B}" presName="spacerBetweenCircleAndCallout" presStyleCnt="0">
        <dgm:presLayoutVars/>
      </dgm:prSet>
      <dgm:spPr/>
    </dgm:pt>
    <dgm:pt modelId="{C9AC1CBB-EDC2-4D95-B853-221619BBC3E6}" type="pres">
      <dgm:prSet presAssocID="{93E27390-487A-48FB-9E5F-EE7DE80EE335}" presName="nodeText" presStyleLbl="alignAccFollowNode1" presStyleIdx="8" presStyleCnt="24">
        <dgm:presLayoutVars>
          <dgm:bulletEnabled val="1"/>
        </dgm:presLayoutVars>
      </dgm:prSet>
      <dgm:spPr/>
    </dgm:pt>
    <dgm:pt modelId="{0F87B26A-8833-4932-927D-C539054E610A}" type="pres">
      <dgm:prSet presAssocID="{0E9E3DCE-DE21-442E-8239-627E3523759B}" presName="sibTransComposite" presStyleCnt="0"/>
      <dgm:spPr/>
    </dgm:pt>
    <dgm:pt modelId="{8E24084F-87F0-423C-B1C8-EAB41FB4FBF4}" type="pres">
      <dgm:prSet presAssocID="{8F1B748C-1392-458C-BBF2-39AB47B1CE53}" presName="compositeNode" presStyleCnt="0"/>
      <dgm:spPr/>
    </dgm:pt>
    <dgm:pt modelId="{DE88C355-883D-4ADB-B60E-B454F36C47EC}" type="pres">
      <dgm:prSet presAssocID="{8F1B748C-1392-458C-BBF2-39AB47B1CE53}" presName="parTx" presStyleLbl="node1" presStyleIdx="0" presStyleCnt="0">
        <dgm:presLayoutVars>
          <dgm:chMax val="0"/>
          <dgm:chPref val="0"/>
          <dgm:bulletEnabled val="1"/>
        </dgm:presLayoutVars>
      </dgm:prSet>
      <dgm:spPr/>
    </dgm:pt>
    <dgm:pt modelId="{7C15E992-4EF7-424C-BEDC-BEE2AD4E506B}" type="pres">
      <dgm:prSet presAssocID="{8F1B748C-1392-458C-BBF2-39AB47B1CE53}" presName="parSh" presStyleCnt="0"/>
      <dgm:spPr/>
    </dgm:pt>
    <dgm:pt modelId="{1A4B47F6-CF7F-41EA-83E4-2236A4E03366}" type="pres">
      <dgm:prSet presAssocID="{8F1B748C-1392-458C-BBF2-39AB47B1CE53}" presName="lineNode" presStyleLbl="alignAccFollowNode1" presStyleIdx="9" presStyleCnt="24"/>
      <dgm:spPr/>
    </dgm:pt>
    <dgm:pt modelId="{99BF1040-0A30-4328-92F1-62FFD5B7C813}" type="pres">
      <dgm:prSet presAssocID="{8F1B748C-1392-458C-BBF2-39AB47B1CE53}" presName="lineArrowNode" presStyleLbl="alignAccFollowNode1" presStyleIdx="10" presStyleCnt="24"/>
      <dgm:spPr/>
    </dgm:pt>
    <dgm:pt modelId="{E6476E1F-A787-4EA5-8A0C-AD3A870DE4A5}" type="pres">
      <dgm:prSet presAssocID="{7B178A7B-2ACE-47DF-A4E4-7CE239E8EF7A}" presName="sibTransNodeCircle" presStyleLbl="alignNode1" presStyleIdx="3" presStyleCnt="8">
        <dgm:presLayoutVars>
          <dgm:chMax val="0"/>
          <dgm:bulletEnabled/>
        </dgm:presLayoutVars>
      </dgm:prSet>
      <dgm:spPr/>
    </dgm:pt>
    <dgm:pt modelId="{70C709A3-7B6F-4518-A5F6-274AFF1A6DFB}" type="pres">
      <dgm:prSet presAssocID="{7B178A7B-2ACE-47DF-A4E4-7CE239E8EF7A}" presName="spacerBetweenCircleAndCallout" presStyleCnt="0">
        <dgm:presLayoutVars/>
      </dgm:prSet>
      <dgm:spPr/>
    </dgm:pt>
    <dgm:pt modelId="{6276C9C8-AC47-4B5F-8DD4-B171304DCEED}" type="pres">
      <dgm:prSet presAssocID="{8F1B748C-1392-458C-BBF2-39AB47B1CE53}" presName="nodeText" presStyleLbl="alignAccFollowNode1" presStyleIdx="11" presStyleCnt="24">
        <dgm:presLayoutVars>
          <dgm:bulletEnabled val="1"/>
        </dgm:presLayoutVars>
      </dgm:prSet>
      <dgm:spPr/>
    </dgm:pt>
    <dgm:pt modelId="{F0AB06E8-6C97-475F-9B06-3D6FE613B532}" type="pres">
      <dgm:prSet presAssocID="{7B178A7B-2ACE-47DF-A4E4-7CE239E8EF7A}" presName="sibTransComposite" presStyleCnt="0"/>
      <dgm:spPr/>
    </dgm:pt>
    <dgm:pt modelId="{80AFEC7D-4789-4210-A95B-20F445733E69}" type="pres">
      <dgm:prSet presAssocID="{054CC754-CF78-4E3E-A2E1-1C6ADA54FAEF}" presName="compositeNode" presStyleCnt="0"/>
      <dgm:spPr/>
    </dgm:pt>
    <dgm:pt modelId="{BDF247D2-D919-47D2-A4F5-EC2D86B6F2BC}" type="pres">
      <dgm:prSet presAssocID="{054CC754-CF78-4E3E-A2E1-1C6ADA54FAEF}" presName="parTx" presStyleLbl="node1" presStyleIdx="0" presStyleCnt="0">
        <dgm:presLayoutVars>
          <dgm:chMax val="0"/>
          <dgm:chPref val="0"/>
          <dgm:bulletEnabled val="1"/>
        </dgm:presLayoutVars>
      </dgm:prSet>
      <dgm:spPr/>
    </dgm:pt>
    <dgm:pt modelId="{085844A9-E182-4D79-96CF-7A9A6105552D}" type="pres">
      <dgm:prSet presAssocID="{054CC754-CF78-4E3E-A2E1-1C6ADA54FAEF}" presName="parSh" presStyleCnt="0"/>
      <dgm:spPr/>
    </dgm:pt>
    <dgm:pt modelId="{85B8529F-401C-4582-8258-C405CC6219C4}" type="pres">
      <dgm:prSet presAssocID="{054CC754-CF78-4E3E-A2E1-1C6ADA54FAEF}" presName="lineNode" presStyleLbl="alignAccFollowNode1" presStyleIdx="12" presStyleCnt="24"/>
      <dgm:spPr/>
    </dgm:pt>
    <dgm:pt modelId="{48BC25BC-3F96-4AC3-BB1E-761A097ABFFD}" type="pres">
      <dgm:prSet presAssocID="{054CC754-CF78-4E3E-A2E1-1C6ADA54FAEF}" presName="lineArrowNode" presStyleLbl="alignAccFollowNode1" presStyleIdx="13" presStyleCnt="24"/>
      <dgm:spPr/>
    </dgm:pt>
    <dgm:pt modelId="{C4D00AFF-1D31-4C3B-A73B-B64C73ABC29C}" type="pres">
      <dgm:prSet presAssocID="{DB5C21D0-695F-49CE-8A81-C1620619C37D}" presName="sibTransNodeCircle" presStyleLbl="alignNode1" presStyleIdx="4" presStyleCnt="8">
        <dgm:presLayoutVars>
          <dgm:chMax val="0"/>
          <dgm:bulletEnabled/>
        </dgm:presLayoutVars>
      </dgm:prSet>
      <dgm:spPr/>
    </dgm:pt>
    <dgm:pt modelId="{F1412B9D-4F79-4BE9-9DFD-E4BBA6F57DDB}" type="pres">
      <dgm:prSet presAssocID="{DB5C21D0-695F-49CE-8A81-C1620619C37D}" presName="spacerBetweenCircleAndCallout" presStyleCnt="0">
        <dgm:presLayoutVars/>
      </dgm:prSet>
      <dgm:spPr/>
    </dgm:pt>
    <dgm:pt modelId="{5D674A67-F0F9-4BDC-8084-0CF9F9C5BA53}" type="pres">
      <dgm:prSet presAssocID="{054CC754-CF78-4E3E-A2E1-1C6ADA54FAEF}" presName="nodeText" presStyleLbl="alignAccFollowNode1" presStyleIdx="14" presStyleCnt="24">
        <dgm:presLayoutVars>
          <dgm:bulletEnabled val="1"/>
        </dgm:presLayoutVars>
      </dgm:prSet>
      <dgm:spPr/>
    </dgm:pt>
    <dgm:pt modelId="{6C7F5EC3-DAAA-400B-A894-16263E48BE77}" type="pres">
      <dgm:prSet presAssocID="{DB5C21D0-695F-49CE-8A81-C1620619C37D}" presName="sibTransComposite" presStyleCnt="0"/>
      <dgm:spPr/>
    </dgm:pt>
    <dgm:pt modelId="{B57C92A0-8EE9-4E57-89D6-67D62CDCE1C3}" type="pres">
      <dgm:prSet presAssocID="{4176441A-CAB8-466C-A776-DBB017CEAA9B}" presName="compositeNode" presStyleCnt="0"/>
      <dgm:spPr/>
    </dgm:pt>
    <dgm:pt modelId="{474042DA-5715-4F16-AC8E-0AB1ACB0F0D1}" type="pres">
      <dgm:prSet presAssocID="{4176441A-CAB8-466C-A776-DBB017CEAA9B}" presName="parTx" presStyleLbl="node1" presStyleIdx="0" presStyleCnt="0">
        <dgm:presLayoutVars>
          <dgm:chMax val="0"/>
          <dgm:chPref val="0"/>
          <dgm:bulletEnabled val="1"/>
        </dgm:presLayoutVars>
      </dgm:prSet>
      <dgm:spPr/>
    </dgm:pt>
    <dgm:pt modelId="{E2276E51-FC1F-4577-AE37-AFC0AD900DDE}" type="pres">
      <dgm:prSet presAssocID="{4176441A-CAB8-466C-A776-DBB017CEAA9B}" presName="parSh" presStyleCnt="0"/>
      <dgm:spPr/>
    </dgm:pt>
    <dgm:pt modelId="{FDC5AFBB-9BDE-430E-ABE9-4E5F70E48274}" type="pres">
      <dgm:prSet presAssocID="{4176441A-CAB8-466C-A776-DBB017CEAA9B}" presName="lineNode" presStyleLbl="alignAccFollowNode1" presStyleIdx="15" presStyleCnt="24"/>
      <dgm:spPr/>
    </dgm:pt>
    <dgm:pt modelId="{AB21243C-DC69-4FB5-BEEC-84B5631B5DD2}" type="pres">
      <dgm:prSet presAssocID="{4176441A-CAB8-466C-A776-DBB017CEAA9B}" presName="lineArrowNode" presStyleLbl="alignAccFollowNode1" presStyleIdx="16" presStyleCnt="24"/>
      <dgm:spPr/>
    </dgm:pt>
    <dgm:pt modelId="{326FCEE2-B0CA-41D9-8751-4D1293727655}" type="pres">
      <dgm:prSet presAssocID="{7935E632-8C83-4B1F-B1CB-015298DA4930}" presName="sibTransNodeCircle" presStyleLbl="alignNode1" presStyleIdx="5" presStyleCnt="8">
        <dgm:presLayoutVars>
          <dgm:chMax val="0"/>
          <dgm:bulletEnabled/>
        </dgm:presLayoutVars>
      </dgm:prSet>
      <dgm:spPr/>
    </dgm:pt>
    <dgm:pt modelId="{4AB83496-46E5-4CA5-A631-348D509CBD19}" type="pres">
      <dgm:prSet presAssocID="{7935E632-8C83-4B1F-B1CB-015298DA4930}" presName="spacerBetweenCircleAndCallout" presStyleCnt="0">
        <dgm:presLayoutVars/>
      </dgm:prSet>
      <dgm:spPr/>
    </dgm:pt>
    <dgm:pt modelId="{E56C09F4-2604-4956-A4F1-19EC7510002D}" type="pres">
      <dgm:prSet presAssocID="{4176441A-CAB8-466C-A776-DBB017CEAA9B}" presName="nodeText" presStyleLbl="alignAccFollowNode1" presStyleIdx="17" presStyleCnt="24">
        <dgm:presLayoutVars>
          <dgm:bulletEnabled val="1"/>
        </dgm:presLayoutVars>
      </dgm:prSet>
      <dgm:spPr/>
    </dgm:pt>
    <dgm:pt modelId="{8E4FCEFA-FB70-4A6D-AEA4-9A216C5AAF78}" type="pres">
      <dgm:prSet presAssocID="{7935E632-8C83-4B1F-B1CB-015298DA4930}" presName="sibTransComposite" presStyleCnt="0"/>
      <dgm:spPr/>
    </dgm:pt>
    <dgm:pt modelId="{14388DA7-FC24-4E16-BF17-6D5AC532E2D9}" type="pres">
      <dgm:prSet presAssocID="{8F1A2793-DCE1-4AB5-8DC4-D1296E12128D}" presName="compositeNode" presStyleCnt="0"/>
      <dgm:spPr/>
    </dgm:pt>
    <dgm:pt modelId="{0BE1C255-D193-4DD0-A777-DC331F10AF1B}" type="pres">
      <dgm:prSet presAssocID="{8F1A2793-DCE1-4AB5-8DC4-D1296E12128D}" presName="parTx" presStyleLbl="node1" presStyleIdx="0" presStyleCnt="0">
        <dgm:presLayoutVars>
          <dgm:chMax val="0"/>
          <dgm:chPref val="0"/>
          <dgm:bulletEnabled val="1"/>
        </dgm:presLayoutVars>
      </dgm:prSet>
      <dgm:spPr/>
    </dgm:pt>
    <dgm:pt modelId="{E6DD2771-6EE3-407B-A277-2812E6C8CB44}" type="pres">
      <dgm:prSet presAssocID="{8F1A2793-DCE1-4AB5-8DC4-D1296E12128D}" presName="parSh" presStyleCnt="0"/>
      <dgm:spPr/>
    </dgm:pt>
    <dgm:pt modelId="{27869E81-10B6-4193-9C77-A229E406ADBE}" type="pres">
      <dgm:prSet presAssocID="{8F1A2793-DCE1-4AB5-8DC4-D1296E12128D}" presName="lineNode" presStyleLbl="alignAccFollowNode1" presStyleIdx="18" presStyleCnt="24"/>
      <dgm:spPr/>
    </dgm:pt>
    <dgm:pt modelId="{195CF1BD-AEF3-400A-94D0-4ACB5C136E5C}" type="pres">
      <dgm:prSet presAssocID="{8F1A2793-DCE1-4AB5-8DC4-D1296E12128D}" presName="lineArrowNode" presStyleLbl="alignAccFollowNode1" presStyleIdx="19" presStyleCnt="24"/>
      <dgm:spPr/>
    </dgm:pt>
    <dgm:pt modelId="{12429080-AAB9-449F-917A-7925767CA5CB}" type="pres">
      <dgm:prSet presAssocID="{40FE01E1-EF88-41B8-BC14-F493136D80F2}" presName="sibTransNodeCircle" presStyleLbl="alignNode1" presStyleIdx="6" presStyleCnt="8">
        <dgm:presLayoutVars>
          <dgm:chMax val="0"/>
          <dgm:bulletEnabled/>
        </dgm:presLayoutVars>
      </dgm:prSet>
      <dgm:spPr/>
    </dgm:pt>
    <dgm:pt modelId="{2BA5D813-B707-4DC1-99F3-1B25A33BAE00}" type="pres">
      <dgm:prSet presAssocID="{40FE01E1-EF88-41B8-BC14-F493136D80F2}" presName="spacerBetweenCircleAndCallout" presStyleCnt="0">
        <dgm:presLayoutVars/>
      </dgm:prSet>
      <dgm:spPr/>
    </dgm:pt>
    <dgm:pt modelId="{110DEA45-2FA7-4BAB-A737-F00D74D4FD28}" type="pres">
      <dgm:prSet presAssocID="{8F1A2793-DCE1-4AB5-8DC4-D1296E12128D}" presName="nodeText" presStyleLbl="alignAccFollowNode1" presStyleIdx="20" presStyleCnt="24">
        <dgm:presLayoutVars>
          <dgm:bulletEnabled val="1"/>
        </dgm:presLayoutVars>
      </dgm:prSet>
      <dgm:spPr/>
    </dgm:pt>
    <dgm:pt modelId="{35D02394-0FA0-4F68-8561-968E9BDF930D}" type="pres">
      <dgm:prSet presAssocID="{40FE01E1-EF88-41B8-BC14-F493136D80F2}" presName="sibTransComposite" presStyleCnt="0"/>
      <dgm:spPr/>
    </dgm:pt>
    <dgm:pt modelId="{3886BFC2-58D8-43A3-B5D5-975CC925CF67}" type="pres">
      <dgm:prSet presAssocID="{09974F37-7F68-4B76-8686-98C8789EADA8}" presName="compositeNode" presStyleCnt="0"/>
      <dgm:spPr/>
    </dgm:pt>
    <dgm:pt modelId="{463A1785-C89E-4E57-B318-4C5EC2197B87}" type="pres">
      <dgm:prSet presAssocID="{09974F37-7F68-4B76-8686-98C8789EADA8}" presName="parTx" presStyleLbl="node1" presStyleIdx="0" presStyleCnt="0">
        <dgm:presLayoutVars>
          <dgm:chMax val="0"/>
          <dgm:chPref val="0"/>
          <dgm:bulletEnabled val="1"/>
        </dgm:presLayoutVars>
      </dgm:prSet>
      <dgm:spPr/>
    </dgm:pt>
    <dgm:pt modelId="{C4FB6D30-3DB1-4E30-AAE7-02C85EBBBF73}" type="pres">
      <dgm:prSet presAssocID="{09974F37-7F68-4B76-8686-98C8789EADA8}" presName="parSh" presStyleCnt="0"/>
      <dgm:spPr/>
    </dgm:pt>
    <dgm:pt modelId="{1904D869-D94F-4804-9FF8-DF3D5C51F96F}" type="pres">
      <dgm:prSet presAssocID="{09974F37-7F68-4B76-8686-98C8789EADA8}" presName="lineNode" presStyleLbl="alignAccFollowNode1" presStyleIdx="21" presStyleCnt="24"/>
      <dgm:spPr/>
    </dgm:pt>
    <dgm:pt modelId="{572E41BC-7A9A-4309-9855-0FF2C25CF785}" type="pres">
      <dgm:prSet presAssocID="{09974F37-7F68-4B76-8686-98C8789EADA8}" presName="lineArrowNode" presStyleLbl="alignAccFollowNode1" presStyleIdx="22" presStyleCnt="24"/>
      <dgm:spPr/>
    </dgm:pt>
    <dgm:pt modelId="{F813E48F-9F66-4EC5-8212-144D615C5DF4}" type="pres">
      <dgm:prSet presAssocID="{C3AB3682-56F2-4604-92E8-AD133232D086}" presName="sibTransNodeCircle" presStyleLbl="alignNode1" presStyleIdx="7" presStyleCnt="8">
        <dgm:presLayoutVars>
          <dgm:chMax val="0"/>
          <dgm:bulletEnabled/>
        </dgm:presLayoutVars>
      </dgm:prSet>
      <dgm:spPr/>
    </dgm:pt>
    <dgm:pt modelId="{3196C95B-A4B1-4058-B668-6003D12A9CC8}" type="pres">
      <dgm:prSet presAssocID="{C3AB3682-56F2-4604-92E8-AD133232D086}" presName="spacerBetweenCircleAndCallout" presStyleCnt="0">
        <dgm:presLayoutVars/>
      </dgm:prSet>
      <dgm:spPr/>
    </dgm:pt>
    <dgm:pt modelId="{E6A542A5-AD4C-4CBD-A2D8-8811924FA18D}" type="pres">
      <dgm:prSet presAssocID="{09974F37-7F68-4B76-8686-98C8789EADA8}" presName="nodeText" presStyleLbl="alignAccFollowNode1" presStyleIdx="23" presStyleCnt="24">
        <dgm:presLayoutVars>
          <dgm:bulletEnabled val="1"/>
        </dgm:presLayoutVars>
      </dgm:prSet>
      <dgm:spPr/>
    </dgm:pt>
  </dgm:ptLst>
  <dgm:cxnLst>
    <dgm:cxn modelId="{2BCE1107-ADF5-4D8E-9B2F-03213E457B91}" srcId="{28B0531C-8D2B-42A1-824D-E08871F98127}" destId="{4176441A-CAB8-466C-A776-DBB017CEAA9B}" srcOrd="5" destOrd="0" parTransId="{7ED8C3D6-6E93-4199-A1A7-9F569570F0EB}" sibTransId="{7935E632-8C83-4B1F-B1CB-015298DA4930}"/>
    <dgm:cxn modelId="{1B3BA917-DC76-4E09-AE9B-E39055652F6A}" type="presOf" srcId="{09974F37-7F68-4B76-8686-98C8789EADA8}" destId="{E6A542A5-AD4C-4CBD-A2D8-8811924FA18D}" srcOrd="0" destOrd="0" presId="urn:microsoft.com/office/officeart/2016/7/layout/LinearArrowProcessNumbered"/>
    <dgm:cxn modelId="{D3FB1436-1B30-484D-8F37-1BA93095336C}" type="presOf" srcId="{FFCC6CE2-1053-4B39-9436-094CECC4C309}" destId="{250A0D24-78A7-4565-BC70-D83DC5D64EEA}" srcOrd="0" destOrd="0" presId="urn:microsoft.com/office/officeart/2016/7/layout/LinearArrowProcessNumbered"/>
    <dgm:cxn modelId="{7C77C13A-EEFF-4BC9-9948-FFB0100D104C}" type="presOf" srcId="{F80AB305-57F6-4E54-95FA-9FB27CE8B046}" destId="{3DF20556-FE4C-4698-9E36-F7DC25719F9C}" srcOrd="0" destOrd="0" presId="urn:microsoft.com/office/officeart/2016/7/layout/LinearArrowProcessNumbered"/>
    <dgm:cxn modelId="{E8CC505F-C40E-4CE1-A361-A8607D22408B}" srcId="{28B0531C-8D2B-42A1-824D-E08871F98127}" destId="{93E27390-487A-48FB-9E5F-EE7DE80EE335}" srcOrd="2" destOrd="0" parTransId="{B99C80EC-E307-4505-A33A-363A8AC7EC92}" sibTransId="{0E9E3DCE-DE21-442E-8239-627E3523759B}"/>
    <dgm:cxn modelId="{70B60A45-98B4-4921-8348-769B15DE9531}" srcId="{28B0531C-8D2B-42A1-824D-E08871F98127}" destId="{8F1B748C-1392-458C-BBF2-39AB47B1CE53}" srcOrd="3" destOrd="0" parTransId="{BA4409AD-D52D-4E7C-AD3A-577E64F3184B}" sibTransId="{7B178A7B-2ACE-47DF-A4E4-7CE239E8EF7A}"/>
    <dgm:cxn modelId="{46363F65-50A3-41FB-ADBE-CCA5A01816BA}" srcId="{28B0531C-8D2B-42A1-824D-E08871F98127}" destId="{054CC754-CF78-4E3E-A2E1-1C6ADA54FAEF}" srcOrd="4" destOrd="0" parTransId="{CF639EF9-3FB5-46E8-A11E-E8F3327DE180}" sibTransId="{DB5C21D0-695F-49CE-8A81-C1620619C37D}"/>
    <dgm:cxn modelId="{C4D4BE65-CCDB-4B9D-A88F-6C60FBE13E04}" type="presOf" srcId="{F5A60977-F93D-4163-8CCF-9BBAC901F423}" destId="{623F7B55-635C-45B5-B8F1-93871B7A2B89}" srcOrd="0" destOrd="0" presId="urn:microsoft.com/office/officeart/2016/7/layout/LinearArrowProcessNumbered"/>
    <dgm:cxn modelId="{CDA48F4F-B100-41E1-921F-9E74D3C5EB59}" srcId="{28B0531C-8D2B-42A1-824D-E08871F98127}" destId="{FFCC6CE2-1053-4B39-9436-094CECC4C309}" srcOrd="1" destOrd="0" parTransId="{1C862B34-39BD-4EC8-BF7B-045C2C952392}" sibTransId="{F5A60977-F93D-4163-8CCF-9BBAC901F423}"/>
    <dgm:cxn modelId="{C6CA397B-764E-47E7-A974-BB520E17D1B3}" type="presOf" srcId="{40FE01E1-EF88-41B8-BC14-F493136D80F2}" destId="{12429080-AAB9-449F-917A-7925767CA5CB}" srcOrd="0" destOrd="0" presId="urn:microsoft.com/office/officeart/2016/7/layout/LinearArrowProcessNumbered"/>
    <dgm:cxn modelId="{A1A66B7F-EF3A-4050-A9D1-6D56EBAC785F}" srcId="{28B0531C-8D2B-42A1-824D-E08871F98127}" destId="{09974F37-7F68-4B76-8686-98C8789EADA8}" srcOrd="7" destOrd="0" parTransId="{D4FAA80F-970C-44E1-ADDF-FD80EF93D9AD}" sibTransId="{C3AB3682-56F2-4604-92E8-AD133232D086}"/>
    <dgm:cxn modelId="{10BB9094-95FD-4AE5-9AA6-DCA88E56A54A}" type="presOf" srcId="{7935E632-8C83-4B1F-B1CB-015298DA4930}" destId="{326FCEE2-B0CA-41D9-8751-4D1293727655}" srcOrd="0" destOrd="0" presId="urn:microsoft.com/office/officeart/2016/7/layout/LinearArrowProcessNumbered"/>
    <dgm:cxn modelId="{D454599A-7C8A-4C5F-BC56-EA83CF24852B}" type="presOf" srcId="{DB5C21D0-695F-49CE-8A81-C1620619C37D}" destId="{C4D00AFF-1D31-4C3B-A73B-B64C73ABC29C}" srcOrd="0" destOrd="0" presId="urn:microsoft.com/office/officeart/2016/7/layout/LinearArrowProcessNumbered"/>
    <dgm:cxn modelId="{F944869A-4621-411B-BFF8-4A245C90C459}" srcId="{28B0531C-8D2B-42A1-824D-E08871F98127}" destId="{8F1A2793-DCE1-4AB5-8DC4-D1296E12128D}" srcOrd="6" destOrd="0" parTransId="{EC19A0FE-1370-4A02-90D2-D174DC96AEE5}" sibTransId="{40FE01E1-EF88-41B8-BC14-F493136D80F2}"/>
    <dgm:cxn modelId="{587353A2-AF5F-42B4-8A21-186CC558EC73}" type="presOf" srcId="{7B178A7B-2ACE-47DF-A4E4-7CE239E8EF7A}" destId="{E6476E1F-A787-4EA5-8A0C-AD3A870DE4A5}" srcOrd="0" destOrd="0" presId="urn:microsoft.com/office/officeart/2016/7/layout/LinearArrowProcessNumbered"/>
    <dgm:cxn modelId="{C857F4A2-A09E-4269-80B1-8F4043B1A153}" type="presOf" srcId="{C3AB3682-56F2-4604-92E8-AD133232D086}" destId="{F813E48F-9F66-4EC5-8212-144D615C5DF4}" srcOrd="0" destOrd="0" presId="urn:microsoft.com/office/officeart/2016/7/layout/LinearArrowProcessNumbered"/>
    <dgm:cxn modelId="{F14852A8-DDAF-4CE0-9C10-DDD5E9919C9B}" type="presOf" srcId="{93E27390-487A-48FB-9E5F-EE7DE80EE335}" destId="{C9AC1CBB-EDC2-4D95-B853-221619BBC3E6}" srcOrd="0" destOrd="0" presId="urn:microsoft.com/office/officeart/2016/7/layout/LinearArrowProcessNumbered"/>
    <dgm:cxn modelId="{0A7E1AAC-0F8A-41F6-8A69-DBF4B355437D}" type="presOf" srcId="{0E9E3DCE-DE21-442E-8239-627E3523759B}" destId="{80A9C2CE-8749-44AC-98F3-4B1B7883676B}" srcOrd="0" destOrd="0" presId="urn:microsoft.com/office/officeart/2016/7/layout/LinearArrowProcessNumbered"/>
    <dgm:cxn modelId="{94A8E1BA-2921-442F-9BFE-76148A65B4DC}" type="presOf" srcId="{8F1B748C-1392-458C-BBF2-39AB47B1CE53}" destId="{6276C9C8-AC47-4B5F-8DD4-B171304DCEED}" srcOrd="0" destOrd="0" presId="urn:microsoft.com/office/officeart/2016/7/layout/LinearArrowProcessNumbered"/>
    <dgm:cxn modelId="{FE4E2CC4-768A-4EAF-B1F8-3CAF7F2234DD}" type="presOf" srcId="{8F1A2793-DCE1-4AB5-8DC4-D1296E12128D}" destId="{110DEA45-2FA7-4BAB-A737-F00D74D4FD28}" srcOrd="0" destOrd="0" presId="urn:microsoft.com/office/officeart/2016/7/layout/LinearArrowProcessNumbered"/>
    <dgm:cxn modelId="{DFA0C5C5-E547-4FB2-A185-BA7407581C50}" srcId="{28B0531C-8D2B-42A1-824D-E08871F98127}" destId="{F80AB305-57F6-4E54-95FA-9FB27CE8B046}" srcOrd="0" destOrd="0" parTransId="{91783012-77E9-4188-8183-04303050162D}" sibTransId="{9C7ECCA4-FD25-4E17-8C13-DA36891C3551}"/>
    <dgm:cxn modelId="{8AB9C5DB-726A-453D-9E51-88E86536EBC8}" type="presOf" srcId="{9C7ECCA4-FD25-4E17-8C13-DA36891C3551}" destId="{2A887748-A5A2-4FC0-83E9-E2ED1B17BBFD}" srcOrd="0" destOrd="0" presId="urn:microsoft.com/office/officeart/2016/7/layout/LinearArrowProcessNumbered"/>
    <dgm:cxn modelId="{672F2CDE-897E-44E2-ABFC-CE56E38293CA}" type="presOf" srcId="{4176441A-CAB8-466C-A776-DBB017CEAA9B}" destId="{E56C09F4-2604-4956-A4F1-19EC7510002D}" srcOrd="0" destOrd="0" presId="urn:microsoft.com/office/officeart/2016/7/layout/LinearArrowProcessNumbered"/>
    <dgm:cxn modelId="{E2046EF5-4FC1-4601-B8FE-7EA1705CC74D}" type="presOf" srcId="{28B0531C-8D2B-42A1-824D-E08871F98127}" destId="{BC80692A-9713-49B2-BBF6-AA00CC423BC6}" srcOrd="0" destOrd="0" presId="urn:microsoft.com/office/officeart/2016/7/layout/LinearArrowProcessNumbered"/>
    <dgm:cxn modelId="{B6DDA7FD-104A-4958-A388-CFD7BF21B121}" type="presOf" srcId="{054CC754-CF78-4E3E-A2E1-1C6ADA54FAEF}" destId="{5D674A67-F0F9-4BDC-8084-0CF9F9C5BA53}" srcOrd="0" destOrd="0" presId="urn:microsoft.com/office/officeart/2016/7/layout/LinearArrowProcessNumbered"/>
    <dgm:cxn modelId="{6A712BED-B262-4F8C-BC83-38EE17627A35}" type="presParOf" srcId="{BC80692A-9713-49B2-BBF6-AA00CC423BC6}" destId="{97C981EB-A65D-477A-8102-32ACFB8A65EE}" srcOrd="0" destOrd="0" presId="urn:microsoft.com/office/officeart/2016/7/layout/LinearArrowProcessNumbered"/>
    <dgm:cxn modelId="{21D97C38-0DD9-40F8-9863-9BDC7BFBA954}" type="presParOf" srcId="{97C981EB-A65D-477A-8102-32ACFB8A65EE}" destId="{236AFB94-BFED-48DF-A920-283475F4357C}" srcOrd="0" destOrd="0" presId="urn:microsoft.com/office/officeart/2016/7/layout/LinearArrowProcessNumbered"/>
    <dgm:cxn modelId="{61860778-AC5C-4124-B068-CC0B4D96B1BA}" type="presParOf" srcId="{97C981EB-A65D-477A-8102-32ACFB8A65EE}" destId="{1A9EB3B2-419F-46B2-B62C-7311CE61E88F}" srcOrd="1" destOrd="0" presId="urn:microsoft.com/office/officeart/2016/7/layout/LinearArrowProcessNumbered"/>
    <dgm:cxn modelId="{C50AA51D-45FF-4153-A49A-866A571D5E52}" type="presParOf" srcId="{1A9EB3B2-419F-46B2-B62C-7311CE61E88F}" destId="{3E40654D-9D26-4C40-A9D8-E6E0F636DAC6}" srcOrd="0" destOrd="0" presId="urn:microsoft.com/office/officeart/2016/7/layout/LinearArrowProcessNumbered"/>
    <dgm:cxn modelId="{237E801C-501D-49C9-8C15-09A281970433}" type="presParOf" srcId="{1A9EB3B2-419F-46B2-B62C-7311CE61E88F}" destId="{030D0CE1-4920-49A5-B80F-55ACDD0F8276}" srcOrd="1" destOrd="0" presId="urn:microsoft.com/office/officeart/2016/7/layout/LinearArrowProcessNumbered"/>
    <dgm:cxn modelId="{3D5FBE3A-203F-4CF0-9EAC-EFBCA7C7C81D}" type="presParOf" srcId="{1A9EB3B2-419F-46B2-B62C-7311CE61E88F}" destId="{2A887748-A5A2-4FC0-83E9-E2ED1B17BBFD}" srcOrd="2" destOrd="0" presId="urn:microsoft.com/office/officeart/2016/7/layout/LinearArrowProcessNumbered"/>
    <dgm:cxn modelId="{9F06A1FF-F382-444B-BF23-8BD0F90B1B66}" type="presParOf" srcId="{1A9EB3B2-419F-46B2-B62C-7311CE61E88F}" destId="{941AD1C3-B867-47C3-B665-69371F6A6B4C}" srcOrd="3" destOrd="0" presId="urn:microsoft.com/office/officeart/2016/7/layout/LinearArrowProcessNumbered"/>
    <dgm:cxn modelId="{3521B396-23E1-4030-817C-E998F04749CF}" type="presParOf" srcId="{97C981EB-A65D-477A-8102-32ACFB8A65EE}" destId="{3DF20556-FE4C-4698-9E36-F7DC25719F9C}" srcOrd="2" destOrd="0" presId="urn:microsoft.com/office/officeart/2016/7/layout/LinearArrowProcessNumbered"/>
    <dgm:cxn modelId="{E7927FD1-14F4-4926-A87F-315C3A451BFE}" type="presParOf" srcId="{BC80692A-9713-49B2-BBF6-AA00CC423BC6}" destId="{43625864-D51D-47F3-9AA6-E35D37D852A7}" srcOrd="1" destOrd="0" presId="urn:microsoft.com/office/officeart/2016/7/layout/LinearArrowProcessNumbered"/>
    <dgm:cxn modelId="{88AC8EB2-A9EB-4E9E-8791-D4A565E7F5D2}" type="presParOf" srcId="{BC80692A-9713-49B2-BBF6-AA00CC423BC6}" destId="{A3DAD815-B229-4AB4-8A15-CA608D455AD8}" srcOrd="2" destOrd="0" presId="urn:microsoft.com/office/officeart/2016/7/layout/LinearArrowProcessNumbered"/>
    <dgm:cxn modelId="{36D5F9FF-F2AF-44C1-B44A-46D4C63722C6}" type="presParOf" srcId="{A3DAD815-B229-4AB4-8A15-CA608D455AD8}" destId="{BEC9E3A1-D2B7-4310-B485-E2FDBD2CF657}" srcOrd="0" destOrd="0" presId="urn:microsoft.com/office/officeart/2016/7/layout/LinearArrowProcessNumbered"/>
    <dgm:cxn modelId="{75B9C7B2-13CF-4896-8C03-3D880A73767C}" type="presParOf" srcId="{A3DAD815-B229-4AB4-8A15-CA608D455AD8}" destId="{EC0B8DF8-0CF8-4A35-A438-35ACB5692771}" srcOrd="1" destOrd="0" presId="urn:microsoft.com/office/officeart/2016/7/layout/LinearArrowProcessNumbered"/>
    <dgm:cxn modelId="{56B8CCF9-D3B2-4CE5-A142-B2D48345F429}" type="presParOf" srcId="{EC0B8DF8-0CF8-4A35-A438-35ACB5692771}" destId="{C3E09A90-3822-47AC-AF15-D6AEB26DB1B7}" srcOrd="0" destOrd="0" presId="urn:microsoft.com/office/officeart/2016/7/layout/LinearArrowProcessNumbered"/>
    <dgm:cxn modelId="{6FDB0D60-3561-4773-87E6-E7EDF41E8A63}" type="presParOf" srcId="{EC0B8DF8-0CF8-4A35-A438-35ACB5692771}" destId="{9CC9A542-CE68-4AFE-B659-0E9BC032E16C}" srcOrd="1" destOrd="0" presId="urn:microsoft.com/office/officeart/2016/7/layout/LinearArrowProcessNumbered"/>
    <dgm:cxn modelId="{9E634C22-72F9-44B1-8DDD-6FA6D8BB47E6}" type="presParOf" srcId="{EC0B8DF8-0CF8-4A35-A438-35ACB5692771}" destId="{623F7B55-635C-45B5-B8F1-93871B7A2B89}" srcOrd="2" destOrd="0" presId="urn:microsoft.com/office/officeart/2016/7/layout/LinearArrowProcessNumbered"/>
    <dgm:cxn modelId="{A82150D5-D0C6-49B9-98DC-166F89ADA4D1}" type="presParOf" srcId="{EC0B8DF8-0CF8-4A35-A438-35ACB5692771}" destId="{06EDFA9F-C4B5-4D02-9AB4-3747A3D9D5FD}" srcOrd="3" destOrd="0" presId="urn:microsoft.com/office/officeart/2016/7/layout/LinearArrowProcessNumbered"/>
    <dgm:cxn modelId="{FC7C9B0C-5D5A-40DB-8122-4E3F05EC76F7}" type="presParOf" srcId="{A3DAD815-B229-4AB4-8A15-CA608D455AD8}" destId="{250A0D24-78A7-4565-BC70-D83DC5D64EEA}" srcOrd="2" destOrd="0" presId="urn:microsoft.com/office/officeart/2016/7/layout/LinearArrowProcessNumbered"/>
    <dgm:cxn modelId="{7D771D5D-70C3-4EEF-893F-0A01887543DA}" type="presParOf" srcId="{BC80692A-9713-49B2-BBF6-AA00CC423BC6}" destId="{1E612774-AF9C-4F6E-A240-227AEA034F0C}" srcOrd="3" destOrd="0" presId="urn:microsoft.com/office/officeart/2016/7/layout/LinearArrowProcessNumbered"/>
    <dgm:cxn modelId="{B642F1C0-8DB6-477B-813E-80F6D2349FDF}" type="presParOf" srcId="{BC80692A-9713-49B2-BBF6-AA00CC423BC6}" destId="{CEE1DB6D-55A1-4C83-BCEB-155C93EC6684}" srcOrd="4" destOrd="0" presId="urn:microsoft.com/office/officeart/2016/7/layout/LinearArrowProcessNumbered"/>
    <dgm:cxn modelId="{4A88B4B4-A0C3-41D0-A2F2-A47A49A7885F}" type="presParOf" srcId="{CEE1DB6D-55A1-4C83-BCEB-155C93EC6684}" destId="{72C643E1-3532-43E0-B8D2-6B6E3787404F}" srcOrd="0" destOrd="0" presId="urn:microsoft.com/office/officeart/2016/7/layout/LinearArrowProcessNumbered"/>
    <dgm:cxn modelId="{8EBDAD58-32FB-4752-9B60-3C171E063F39}" type="presParOf" srcId="{CEE1DB6D-55A1-4C83-BCEB-155C93EC6684}" destId="{AEED100E-8574-4446-9D89-A4043CBDFF24}" srcOrd="1" destOrd="0" presId="urn:microsoft.com/office/officeart/2016/7/layout/LinearArrowProcessNumbered"/>
    <dgm:cxn modelId="{6DFB735B-CF81-440D-8582-0FE842DF674C}" type="presParOf" srcId="{AEED100E-8574-4446-9D89-A4043CBDFF24}" destId="{05C39BE3-374C-4252-8AA2-8668FDD2AD24}" srcOrd="0" destOrd="0" presId="urn:microsoft.com/office/officeart/2016/7/layout/LinearArrowProcessNumbered"/>
    <dgm:cxn modelId="{DFA0D780-B7A5-4CE5-9E6D-B12E61618FE8}" type="presParOf" srcId="{AEED100E-8574-4446-9D89-A4043CBDFF24}" destId="{737A5659-F39C-4C93-B381-FA12C1DA3F6A}" srcOrd="1" destOrd="0" presId="urn:microsoft.com/office/officeart/2016/7/layout/LinearArrowProcessNumbered"/>
    <dgm:cxn modelId="{8EE086B5-6F3D-4751-9CB7-13E6B9C9B1C9}" type="presParOf" srcId="{AEED100E-8574-4446-9D89-A4043CBDFF24}" destId="{80A9C2CE-8749-44AC-98F3-4B1B7883676B}" srcOrd="2" destOrd="0" presId="urn:microsoft.com/office/officeart/2016/7/layout/LinearArrowProcessNumbered"/>
    <dgm:cxn modelId="{B766B871-3322-42EC-A33A-67D08018C2CA}" type="presParOf" srcId="{AEED100E-8574-4446-9D89-A4043CBDFF24}" destId="{B1D7AAE9-D2E3-4733-8901-131197B347F8}" srcOrd="3" destOrd="0" presId="urn:microsoft.com/office/officeart/2016/7/layout/LinearArrowProcessNumbered"/>
    <dgm:cxn modelId="{B790CAAC-8F57-46F5-874C-9DEFE27DD519}" type="presParOf" srcId="{CEE1DB6D-55A1-4C83-BCEB-155C93EC6684}" destId="{C9AC1CBB-EDC2-4D95-B853-221619BBC3E6}" srcOrd="2" destOrd="0" presId="urn:microsoft.com/office/officeart/2016/7/layout/LinearArrowProcessNumbered"/>
    <dgm:cxn modelId="{08E644C8-08BA-4558-919E-E31B3244F6B6}" type="presParOf" srcId="{BC80692A-9713-49B2-BBF6-AA00CC423BC6}" destId="{0F87B26A-8833-4932-927D-C539054E610A}" srcOrd="5" destOrd="0" presId="urn:microsoft.com/office/officeart/2016/7/layout/LinearArrowProcessNumbered"/>
    <dgm:cxn modelId="{15887B04-227F-4E3E-A485-D0D537A1D008}" type="presParOf" srcId="{BC80692A-9713-49B2-BBF6-AA00CC423BC6}" destId="{8E24084F-87F0-423C-B1C8-EAB41FB4FBF4}" srcOrd="6" destOrd="0" presId="urn:microsoft.com/office/officeart/2016/7/layout/LinearArrowProcessNumbered"/>
    <dgm:cxn modelId="{D007505A-E4BE-465D-8CE2-6BB2F3B00794}" type="presParOf" srcId="{8E24084F-87F0-423C-B1C8-EAB41FB4FBF4}" destId="{DE88C355-883D-4ADB-B60E-B454F36C47EC}" srcOrd="0" destOrd="0" presId="urn:microsoft.com/office/officeart/2016/7/layout/LinearArrowProcessNumbered"/>
    <dgm:cxn modelId="{7F4E58C0-F583-4FBD-9AB8-C9B4AF515D8F}" type="presParOf" srcId="{8E24084F-87F0-423C-B1C8-EAB41FB4FBF4}" destId="{7C15E992-4EF7-424C-BEDC-BEE2AD4E506B}" srcOrd="1" destOrd="0" presId="urn:microsoft.com/office/officeart/2016/7/layout/LinearArrowProcessNumbered"/>
    <dgm:cxn modelId="{C60279BD-0961-4FA1-BFAC-CF59AC36FDF6}" type="presParOf" srcId="{7C15E992-4EF7-424C-BEDC-BEE2AD4E506B}" destId="{1A4B47F6-CF7F-41EA-83E4-2236A4E03366}" srcOrd="0" destOrd="0" presId="urn:microsoft.com/office/officeart/2016/7/layout/LinearArrowProcessNumbered"/>
    <dgm:cxn modelId="{228067C0-C8A0-4CE0-97E6-8F616F32E5C3}" type="presParOf" srcId="{7C15E992-4EF7-424C-BEDC-BEE2AD4E506B}" destId="{99BF1040-0A30-4328-92F1-62FFD5B7C813}" srcOrd="1" destOrd="0" presId="urn:microsoft.com/office/officeart/2016/7/layout/LinearArrowProcessNumbered"/>
    <dgm:cxn modelId="{3E3C4E26-488F-4B6C-8E4C-564E0CDDD4D5}" type="presParOf" srcId="{7C15E992-4EF7-424C-BEDC-BEE2AD4E506B}" destId="{E6476E1F-A787-4EA5-8A0C-AD3A870DE4A5}" srcOrd="2" destOrd="0" presId="urn:microsoft.com/office/officeart/2016/7/layout/LinearArrowProcessNumbered"/>
    <dgm:cxn modelId="{92767726-F408-48D5-B7E5-903AE2324244}" type="presParOf" srcId="{7C15E992-4EF7-424C-BEDC-BEE2AD4E506B}" destId="{70C709A3-7B6F-4518-A5F6-274AFF1A6DFB}" srcOrd="3" destOrd="0" presId="urn:microsoft.com/office/officeart/2016/7/layout/LinearArrowProcessNumbered"/>
    <dgm:cxn modelId="{A51B40A6-6B83-4BC5-A9F9-52AFB82F25FB}" type="presParOf" srcId="{8E24084F-87F0-423C-B1C8-EAB41FB4FBF4}" destId="{6276C9C8-AC47-4B5F-8DD4-B171304DCEED}" srcOrd="2" destOrd="0" presId="urn:microsoft.com/office/officeart/2016/7/layout/LinearArrowProcessNumbered"/>
    <dgm:cxn modelId="{4A2A89FB-348F-4D8B-8EB9-627F84DF5AEB}" type="presParOf" srcId="{BC80692A-9713-49B2-BBF6-AA00CC423BC6}" destId="{F0AB06E8-6C97-475F-9B06-3D6FE613B532}" srcOrd="7" destOrd="0" presId="urn:microsoft.com/office/officeart/2016/7/layout/LinearArrowProcessNumbered"/>
    <dgm:cxn modelId="{9B0E31A8-8181-45CF-A2CA-D426AD2D1303}" type="presParOf" srcId="{BC80692A-9713-49B2-BBF6-AA00CC423BC6}" destId="{80AFEC7D-4789-4210-A95B-20F445733E69}" srcOrd="8" destOrd="0" presId="urn:microsoft.com/office/officeart/2016/7/layout/LinearArrowProcessNumbered"/>
    <dgm:cxn modelId="{F189B8A5-3CD5-4CD3-AB41-568EDB5895F3}" type="presParOf" srcId="{80AFEC7D-4789-4210-A95B-20F445733E69}" destId="{BDF247D2-D919-47D2-A4F5-EC2D86B6F2BC}" srcOrd="0" destOrd="0" presId="urn:microsoft.com/office/officeart/2016/7/layout/LinearArrowProcessNumbered"/>
    <dgm:cxn modelId="{2950132B-FDC3-41F1-A2E8-0F1D5B9FAA76}" type="presParOf" srcId="{80AFEC7D-4789-4210-A95B-20F445733E69}" destId="{085844A9-E182-4D79-96CF-7A9A6105552D}" srcOrd="1" destOrd="0" presId="urn:microsoft.com/office/officeart/2016/7/layout/LinearArrowProcessNumbered"/>
    <dgm:cxn modelId="{89B30E25-D191-44F4-B497-20A28731D3F9}" type="presParOf" srcId="{085844A9-E182-4D79-96CF-7A9A6105552D}" destId="{85B8529F-401C-4582-8258-C405CC6219C4}" srcOrd="0" destOrd="0" presId="urn:microsoft.com/office/officeart/2016/7/layout/LinearArrowProcessNumbered"/>
    <dgm:cxn modelId="{9AB0A7F7-3497-446C-B5D2-E22FDB12209C}" type="presParOf" srcId="{085844A9-E182-4D79-96CF-7A9A6105552D}" destId="{48BC25BC-3F96-4AC3-BB1E-761A097ABFFD}" srcOrd="1" destOrd="0" presId="urn:microsoft.com/office/officeart/2016/7/layout/LinearArrowProcessNumbered"/>
    <dgm:cxn modelId="{44103ADA-AFA3-44A3-A681-3D5D563CE3BC}" type="presParOf" srcId="{085844A9-E182-4D79-96CF-7A9A6105552D}" destId="{C4D00AFF-1D31-4C3B-A73B-B64C73ABC29C}" srcOrd="2" destOrd="0" presId="urn:microsoft.com/office/officeart/2016/7/layout/LinearArrowProcessNumbered"/>
    <dgm:cxn modelId="{89BC5AB9-5404-4812-80A8-B6535136C124}" type="presParOf" srcId="{085844A9-E182-4D79-96CF-7A9A6105552D}" destId="{F1412B9D-4F79-4BE9-9DFD-E4BBA6F57DDB}" srcOrd="3" destOrd="0" presId="urn:microsoft.com/office/officeart/2016/7/layout/LinearArrowProcessNumbered"/>
    <dgm:cxn modelId="{2165E4B5-CBA8-4AB2-8E13-0EB53486AE79}" type="presParOf" srcId="{80AFEC7D-4789-4210-A95B-20F445733E69}" destId="{5D674A67-F0F9-4BDC-8084-0CF9F9C5BA53}" srcOrd="2" destOrd="0" presId="urn:microsoft.com/office/officeart/2016/7/layout/LinearArrowProcessNumbered"/>
    <dgm:cxn modelId="{4582A563-B8A0-4152-BF3B-6CD51366E873}" type="presParOf" srcId="{BC80692A-9713-49B2-BBF6-AA00CC423BC6}" destId="{6C7F5EC3-DAAA-400B-A894-16263E48BE77}" srcOrd="9" destOrd="0" presId="urn:microsoft.com/office/officeart/2016/7/layout/LinearArrowProcessNumbered"/>
    <dgm:cxn modelId="{BB7B8C68-70C1-4E50-9EF3-DB173D584D19}" type="presParOf" srcId="{BC80692A-9713-49B2-BBF6-AA00CC423BC6}" destId="{B57C92A0-8EE9-4E57-89D6-67D62CDCE1C3}" srcOrd="10" destOrd="0" presId="urn:microsoft.com/office/officeart/2016/7/layout/LinearArrowProcessNumbered"/>
    <dgm:cxn modelId="{4F0A4989-5DE8-4DB1-A204-D3C79FC53247}" type="presParOf" srcId="{B57C92A0-8EE9-4E57-89D6-67D62CDCE1C3}" destId="{474042DA-5715-4F16-AC8E-0AB1ACB0F0D1}" srcOrd="0" destOrd="0" presId="urn:microsoft.com/office/officeart/2016/7/layout/LinearArrowProcessNumbered"/>
    <dgm:cxn modelId="{8D6BDE9D-50B6-4656-B2DD-D22E1BEB8B07}" type="presParOf" srcId="{B57C92A0-8EE9-4E57-89D6-67D62CDCE1C3}" destId="{E2276E51-FC1F-4577-AE37-AFC0AD900DDE}" srcOrd="1" destOrd="0" presId="urn:microsoft.com/office/officeart/2016/7/layout/LinearArrowProcessNumbered"/>
    <dgm:cxn modelId="{B9C56586-6324-492A-B406-74D31CBD13B0}" type="presParOf" srcId="{E2276E51-FC1F-4577-AE37-AFC0AD900DDE}" destId="{FDC5AFBB-9BDE-430E-ABE9-4E5F70E48274}" srcOrd="0" destOrd="0" presId="urn:microsoft.com/office/officeart/2016/7/layout/LinearArrowProcessNumbered"/>
    <dgm:cxn modelId="{CFF35591-FDCD-404B-8231-D529E7317B5E}" type="presParOf" srcId="{E2276E51-FC1F-4577-AE37-AFC0AD900DDE}" destId="{AB21243C-DC69-4FB5-BEEC-84B5631B5DD2}" srcOrd="1" destOrd="0" presId="urn:microsoft.com/office/officeart/2016/7/layout/LinearArrowProcessNumbered"/>
    <dgm:cxn modelId="{7FC8DFD7-0C8C-43D8-B8DB-EA586DFBF10B}" type="presParOf" srcId="{E2276E51-FC1F-4577-AE37-AFC0AD900DDE}" destId="{326FCEE2-B0CA-41D9-8751-4D1293727655}" srcOrd="2" destOrd="0" presId="urn:microsoft.com/office/officeart/2016/7/layout/LinearArrowProcessNumbered"/>
    <dgm:cxn modelId="{5D38DB26-4AD5-4D69-A7F2-6DADBB5772EC}" type="presParOf" srcId="{E2276E51-FC1F-4577-AE37-AFC0AD900DDE}" destId="{4AB83496-46E5-4CA5-A631-348D509CBD19}" srcOrd="3" destOrd="0" presId="urn:microsoft.com/office/officeart/2016/7/layout/LinearArrowProcessNumbered"/>
    <dgm:cxn modelId="{E4F1CE7D-F6D3-4E6A-AF3D-6E0C5D9A11FB}" type="presParOf" srcId="{B57C92A0-8EE9-4E57-89D6-67D62CDCE1C3}" destId="{E56C09F4-2604-4956-A4F1-19EC7510002D}" srcOrd="2" destOrd="0" presId="urn:microsoft.com/office/officeart/2016/7/layout/LinearArrowProcessNumbered"/>
    <dgm:cxn modelId="{49964B98-9FDF-4D6A-B338-1F719A0EA62C}" type="presParOf" srcId="{BC80692A-9713-49B2-BBF6-AA00CC423BC6}" destId="{8E4FCEFA-FB70-4A6D-AEA4-9A216C5AAF78}" srcOrd="11" destOrd="0" presId="urn:microsoft.com/office/officeart/2016/7/layout/LinearArrowProcessNumbered"/>
    <dgm:cxn modelId="{90DEF494-40D3-4FB4-8958-251A2BA4CD9E}" type="presParOf" srcId="{BC80692A-9713-49B2-BBF6-AA00CC423BC6}" destId="{14388DA7-FC24-4E16-BF17-6D5AC532E2D9}" srcOrd="12" destOrd="0" presId="urn:microsoft.com/office/officeart/2016/7/layout/LinearArrowProcessNumbered"/>
    <dgm:cxn modelId="{758BB22A-B185-409D-B595-905D7E4149C1}" type="presParOf" srcId="{14388DA7-FC24-4E16-BF17-6D5AC532E2D9}" destId="{0BE1C255-D193-4DD0-A777-DC331F10AF1B}" srcOrd="0" destOrd="0" presId="urn:microsoft.com/office/officeart/2016/7/layout/LinearArrowProcessNumbered"/>
    <dgm:cxn modelId="{63A96A2E-92A9-473C-9E2F-74ABD21D7730}" type="presParOf" srcId="{14388DA7-FC24-4E16-BF17-6D5AC532E2D9}" destId="{E6DD2771-6EE3-407B-A277-2812E6C8CB44}" srcOrd="1" destOrd="0" presId="urn:microsoft.com/office/officeart/2016/7/layout/LinearArrowProcessNumbered"/>
    <dgm:cxn modelId="{610CE1C0-F33C-4E63-9DC4-CE8C5DCDC991}" type="presParOf" srcId="{E6DD2771-6EE3-407B-A277-2812E6C8CB44}" destId="{27869E81-10B6-4193-9C77-A229E406ADBE}" srcOrd="0" destOrd="0" presId="urn:microsoft.com/office/officeart/2016/7/layout/LinearArrowProcessNumbered"/>
    <dgm:cxn modelId="{046FAA29-D234-4D11-8161-6A639E7F3FDA}" type="presParOf" srcId="{E6DD2771-6EE3-407B-A277-2812E6C8CB44}" destId="{195CF1BD-AEF3-400A-94D0-4ACB5C136E5C}" srcOrd="1" destOrd="0" presId="urn:microsoft.com/office/officeart/2016/7/layout/LinearArrowProcessNumbered"/>
    <dgm:cxn modelId="{EBAB590C-98BA-49E9-BD59-876F99E706FA}" type="presParOf" srcId="{E6DD2771-6EE3-407B-A277-2812E6C8CB44}" destId="{12429080-AAB9-449F-917A-7925767CA5CB}" srcOrd="2" destOrd="0" presId="urn:microsoft.com/office/officeart/2016/7/layout/LinearArrowProcessNumbered"/>
    <dgm:cxn modelId="{425898D2-2C24-4A14-AEBC-6108ECC0B16F}" type="presParOf" srcId="{E6DD2771-6EE3-407B-A277-2812E6C8CB44}" destId="{2BA5D813-B707-4DC1-99F3-1B25A33BAE00}" srcOrd="3" destOrd="0" presId="urn:microsoft.com/office/officeart/2016/7/layout/LinearArrowProcessNumbered"/>
    <dgm:cxn modelId="{4D2ACAB0-6987-4582-B3F9-570BDD2CDECC}" type="presParOf" srcId="{14388DA7-FC24-4E16-BF17-6D5AC532E2D9}" destId="{110DEA45-2FA7-4BAB-A737-F00D74D4FD28}" srcOrd="2" destOrd="0" presId="urn:microsoft.com/office/officeart/2016/7/layout/LinearArrowProcessNumbered"/>
    <dgm:cxn modelId="{2E2DD820-9405-49E4-B529-92FF4B508671}" type="presParOf" srcId="{BC80692A-9713-49B2-BBF6-AA00CC423BC6}" destId="{35D02394-0FA0-4F68-8561-968E9BDF930D}" srcOrd="13" destOrd="0" presId="urn:microsoft.com/office/officeart/2016/7/layout/LinearArrowProcessNumbered"/>
    <dgm:cxn modelId="{A8114A93-15DF-47B2-9B10-1587453680B5}" type="presParOf" srcId="{BC80692A-9713-49B2-BBF6-AA00CC423BC6}" destId="{3886BFC2-58D8-43A3-B5D5-975CC925CF67}" srcOrd="14" destOrd="0" presId="urn:microsoft.com/office/officeart/2016/7/layout/LinearArrowProcessNumbered"/>
    <dgm:cxn modelId="{82738821-91AA-45E2-83D8-38446F001D17}" type="presParOf" srcId="{3886BFC2-58D8-43A3-B5D5-975CC925CF67}" destId="{463A1785-C89E-4E57-B318-4C5EC2197B87}" srcOrd="0" destOrd="0" presId="urn:microsoft.com/office/officeart/2016/7/layout/LinearArrowProcessNumbered"/>
    <dgm:cxn modelId="{B9608D65-4D4D-4EDD-80E5-FF325338A957}" type="presParOf" srcId="{3886BFC2-58D8-43A3-B5D5-975CC925CF67}" destId="{C4FB6D30-3DB1-4E30-AAE7-02C85EBBBF73}" srcOrd="1" destOrd="0" presId="urn:microsoft.com/office/officeart/2016/7/layout/LinearArrowProcessNumbered"/>
    <dgm:cxn modelId="{38C8D311-01F8-4A58-9760-49AB75946213}" type="presParOf" srcId="{C4FB6D30-3DB1-4E30-AAE7-02C85EBBBF73}" destId="{1904D869-D94F-4804-9FF8-DF3D5C51F96F}" srcOrd="0" destOrd="0" presId="urn:microsoft.com/office/officeart/2016/7/layout/LinearArrowProcessNumbered"/>
    <dgm:cxn modelId="{E0B32FC7-BC3E-4FB4-B63F-21976770FC8E}" type="presParOf" srcId="{C4FB6D30-3DB1-4E30-AAE7-02C85EBBBF73}" destId="{572E41BC-7A9A-4309-9855-0FF2C25CF785}" srcOrd="1" destOrd="0" presId="urn:microsoft.com/office/officeart/2016/7/layout/LinearArrowProcessNumbered"/>
    <dgm:cxn modelId="{28E45493-6564-42AD-B518-7E0CF41FE064}" type="presParOf" srcId="{C4FB6D30-3DB1-4E30-AAE7-02C85EBBBF73}" destId="{F813E48F-9F66-4EC5-8212-144D615C5DF4}" srcOrd="2" destOrd="0" presId="urn:microsoft.com/office/officeart/2016/7/layout/LinearArrowProcessNumbered"/>
    <dgm:cxn modelId="{0ACB54BD-4437-4F3F-A181-9A862D31F63A}" type="presParOf" srcId="{C4FB6D30-3DB1-4E30-AAE7-02C85EBBBF73}" destId="{3196C95B-A4B1-4058-B668-6003D12A9CC8}" srcOrd="3" destOrd="0" presId="urn:microsoft.com/office/officeart/2016/7/layout/LinearArrowProcessNumbered"/>
    <dgm:cxn modelId="{A435C287-D12E-4AC6-9B06-A5E65C60BE8E}" type="presParOf" srcId="{3886BFC2-58D8-43A3-B5D5-975CC925CF67}" destId="{E6A542A5-AD4C-4CBD-A2D8-8811924FA18D}"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0D3FC5-A924-48B3-BBD6-8DCC191CEC9B}">
      <dsp:nvSpPr>
        <dsp:cNvPr id="0" name=""/>
        <dsp:cNvSpPr/>
      </dsp:nvSpPr>
      <dsp:spPr>
        <a:xfrm>
          <a:off x="174764" y="2552"/>
          <a:ext cx="3068312" cy="184098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b="1" kern="1200"/>
            <a:t>Group Members (Group-8):</a:t>
          </a:r>
          <a:endParaRPr lang="en-US" sz="3100" kern="1200"/>
        </a:p>
      </dsp:txBody>
      <dsp:txXfrm>
        <a:off x="174764" y="2552"/>
        <a:ext cx="3068312" cy="1840987"/>
      </dsp:txXfrm>
    </dsp:sp>
    <dsp:sp modelId="{15027789-029B-4D00-AF32-F6A45BBED5DF}">
      <dsp:nvSpPr>
        <dsp:cNvPr id="0" name=""/>
        <dsp:cNvSpPr/>
      </dsp:nvSpPr>
      <dsp:spPr>
        <a:xfrm>
          <a:off x="3549907" y="2552"/>
          <a:ext cx="3068312" cy="184098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b="1" kern="1200"/>
            <a:t>Aftab Hussain (18BCE10330)</a:t>
          </a:r>
          <a:endParaRPr lang="en-US" sz="3100" kern="1200"/>
        </a:p>
      </dsp:txBody>
      <dsp:txXfrm>
        <a:off x="3549907" y="2552"/>
        <a:ext cx="3068312" cy="1840987"/>
      </dsp:txXfrm>
    </dsp:sp>
    <dsp:sp modelId="{44B4EA9A-8DBD-473D-8186-B31B43EF6FAE}">
      <dsp:nvSpPr>
        <dsp:cNvPr id="0" name=""/>
        <dsp:cNvSpPr/>
      </dsp:nvSpPr>
      <dsp:spPr>
        <a:xfrm>
          <a:off x="6925051" y="2552"/>
          <a:ext cx="3068312" cy="184098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b="1" kern="1200"/>
            <a:t>Prajwal Sharma (18BCE10188)</a:t>
          </a:r>
          <a:endParaRPr lang="en-US" sz="3100" kern="1200"/>
        </a:p>
      </dsp:txBody>
      <dsp:txXfrm>
        <a:off x="6925051" y="2552"/>
        <a:ext cx="3068312" cy="1840987"/>
      </dsp:txXfrm>
    </dsp:sp>
    <dsp:sp modelId="{50C75A6E-10A7-4F82-A847-109E9A93DD18}">
      <dsp:nvSpPr>
        <dsp:cNvPr id="0" name=""/>
        <dsp:cNvSpPr/>
      </dsp:nvSpPr>
      <dsp:spPr>
        <a:xfrm>
          <a:off x="174764" y="2150370"/>
          <a:ext cx="3068312" cy="184098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b="1" kern="1200"/>
            <a:t>Sarthak Mishra (18BCE10241)</a:t>
          </a:r>
          <a:endParaRPr lang="en-US" sz="3100" kern="1200"/>
        </a:p>
      </dsp:txBody>
      <dsp:txXfrm>
        <a:off x="174764" y="2150370"/>
        <a:ext cx="3068312" cy="1840987"/>
      </dsp:txXfrm>
    </dsp:sp>
    <dsp:sp modelId="{E6F6479A-33BD-4037-A8FA-0F232F8FA34D}">
      <dsp:nvSpPr>
        <dsp:cNvPr id="0" name=""/>
        <dsp:cNvSpPr/>
      </dsp:nvSpPr>
      <dsp:spPr>
        <a:xfrm>
          <a:off x="3549907" y="2150370"/>
          <a:ext cx="3068312" cy="184098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b="1" kern="1200"/>
            <a:t>Tushar Nachan (18BCE10282)</a:t>
          </a:r>
          <a:endParaRPr lang="en-US" sz="3100" kern="1200"/>
        </a:p>
      </dsp:txBody>
      <dsp:txXfrm>
        <a:off x="3549907" y="2150370"/>
        <a:ext cx="3068312" cy="1840987"/>
      </dsp:txXfrm>
    </dsp:sp>
    <dsp:sp modelId="{69BD32D8-DA89-4165-9657-898DC917D166}">
      <dsp:nvSpPr>
        <dsp:cNvPr id="0" name=""/>
        <dsp:cNvSpPr/>
      </dsp:nvSpPr>
      <dsp:spPr>
        <a:xfrm>
          <a:off x="6925051" y="2150370"/>
          <a:ext cx="3068312" cy="184098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b="1" kern="1200"/>
            <a:t>Mritunjay Singh (18BCE10163)</a:t>
          </a:r>
          <a:endParaRPr lang="en-US" sz="3100" kern="1200"/>
        </a:p>
      </dsp:txBody>
      <dsp:txXfrm>
        <a:off x="6925051" y="2150370"/>
        <a:ext cx="3068312" cy="18409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BAA010-7992-4B27-9788-CDC51EA745A5}">
      <dsp:nvSpPr>
        <dsp:cNvPr id="0" name=""/>
        <dsp:cNvSpPr/>
      </dsp:nvSpPr>
      <dsp:spPr>
        <a:xfrm>
          <a:off x="383183" y="718069"/>
          <a:ext cx="815013" cy="81501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6FBD40-B8B1-4C85-958B-FF8A168D79CF}">
      <dsp:nvSpPr>
        <dsp:cNvPr id="0" name=""/>
        <dsp:cNvSpPr/>
      </dsp:nvSpPr>
      <dsp:spPr>
        <a:xfrm>
          <a:off x="554336" y="889222"/>
          <a:ext cx="472707" cy="4727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8BAB6E-A0ED-45CC-9835-F6FC81E6E2FB}">
      <dsp:nvSpPr>
        <dsp:cNvPr id="0" name=""/>
        <dsp:cNvSpPr/>
      </dsp:nvSpPr>
      <dsp:spPr>
        <a:xfrm>
          <a:off x="1372842" y="718069"/>
          <a:ext cx="1921102" cy="815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b="1" kern="1200"/>
            <a:t>Procedure: -</a:t>
          </a:r>
          <a:endParaRPr lang="en-US" sz="1100" kern="1200"/>
        </a:p>
      </dsp:txBody>
      <dsp:txXfrm>
        <a:off x="1372842" y="718069"/>
        <a:ext cx="1921102" cy="815013"/>
      </dsp:txXfrm>
    </dsp:sp>
    <dsp:sp modelId="{FBBFDC8D-518F-48DF-838D-1771E73CEDED}">
      <dsp:nvSpPr>
        <dsp:cNvPr id="0" name=""/>
        <dsp:cNvSpPr/>
      </dsp:nvSpPr>
      <dsp:spPr>
        <a:xfrm>
          <a:off x="3628682" y="718069"/>
          <a:ext cx="815013" cy="81501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FF131B-A136-4030-892C-870E2C5CA69C}">
      <dsp:nvSpPr>
        <dsp:cNvPr id="0" name=""/>
        <dsp:cNvSpPr/>
      </dsp:nvSpPr>
      <dsp:spPr>
        <a:xfrm>
          <a:off x="3799835" y="889222"/>
          <a:ext cx="472707" cy="4727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4DA4EF-CA82-47FA-92D7-3C80D9D632EA}">
      <dsp:nvSpPr>
        <dsp:cNvPr id="0" name=""/>
        <dsp:cNvSpPr/>
      </dsp:nvSpPr>
      <dsp:spPr>
        <a:xfrm>
          <a:off x="4618342" y="718069"/>
          <a:ext cx="1921102" cy="815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Building our own data set for training and testing of the predictive model.</a:t>
          </a:r>
          <a:endParaRPr lang="en-US" sz="1100" kern="1200"/>
        </a:p>
      </dsp:txBody>
      <dsp:txXfrm>
        <a:off x="4618342" y="718069"/>
        <a:ext cx="1921102" cy="815013"/>
      </dsp:txXfrm>
    </dsp:sp>
    <dsp:sp modelId="{F6492CE4-472A-4AB1-892F-69BD7DE0CEDF}">
      <dsp:nvSpPr>
        <dsp:cNvPr id="0" name=""/>
        <dsp:cNvSpPr/>
      </dsp:nvSpPr>
      <dsp:spPr>
        <a:xfrm>
          <a:off x="6874182" y="718069"/>
          <a:ext cx="815013" cy="81501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B22174-0A7C-41A2-8AF6-64F027A2EF18}">
      <dsp:nvSpPr>
        <dsp:cNvPr id="0" name=""/>
        <dsp:cNvSpPr/>
      </dsp:nvSpPr>
      <dsp:spPr>
        <a:xfrm>
          <a:off x="7045335" y="889222"/>
          <a:ext cx="472707" cy="4727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E08428-1FC6-4159-AAB3-6C34474648A5}">
      <dsp:nvSpPr>
        <dsp:cNvPr id="0" name=""/>
        <dsp:cNvSpPr/>
      </dsp:nvSpPr>
      <dsp:spPr>
        <a:xfrm>
          <a:off x="7863841" y="718069"/>
          <a:ext cx="1921102" cy="815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Choosing the best machine learning algorithm on the basis of the analysis of the data set.</a:t>
          </a:r>
          <a:endParaRPr lang="en-US" sz="1100" kern="1200"/>
        </a:p>
      </dsp:txBody>
      <dsp:txXfrm>
        <a:off x="7863841" y="718069"/>
        <a:ext cx="1921102" cy="815013"/>
      </dsp:txXfrm>
    </dsp:sp>
    <dsp:sp modelId="{B4BE3D3D-265A-4535-B25F-0F7688419C51}">
      <dsp:nvSpPr>
        <dsp:cNvPr id="0" name=""/>
        <dsp:cNvSpPr/>
      </dsp:nvSpPr>
      <dsp:spPr>
        <a:xfrm>
          <a:off x="383183" y="2161092"/>
          <a:ext cx="815013" cy="81501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639A70-90AF-41EE-AE41-8ECAE3AF8D3B}">
      <dsp:nvSpPr>
        <dsp:cNvPr id="0" name=""/>
        <dsp:cNvSpPr/>
      </dsp:nvSpPr>
      <dsp:spPr>
        <a:xfrm>
          <a:off x="554336" y="2332245"/>
          <a:ext cx="472707" cy="4727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8C40A5-F82D-4CB8-BE7C-2AFA63DF9B91}">
      <dsp:nvSpPr>
        <dsp:cNvPr id="0" name=""/>
        <dsp:cNvSpPr/>
      </dsp:nvSpPr>
      <dsp:spPr>
        <a:xfrm>
          <a:off x="1372842" y="2161092"/>
          <a:ext cx="1921102" cy="815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Creating our own machine learning model.</a:t>
          </a:r>
          <a:endParaRPr lang="en-US" sz="1100" kern="1200"/>
        </a:p>
      </dsp:txBody>
      <dsp:txXfrm>
        <a:off x="1372842" y="2161092"/>
        <a:ext cx="1921102" cy="815013"/>
      </dsp:txXfrm>
    </dsp:sp>
    <dsp:sp modelId="{B1DB7CAC-2570-42CE-BF9F-A19D51781316}">
      <dsp:nvSpPr>
        <dsp:cNvPr id="0" name=""/>
        <dsp:cNvSpPr/>
      </dsp:nvSpPr>
      <dsp:spPr>
        <a:xfrm>
          <a:off x="3628682" y="2161092"/>
          <a:ext cx="815013" cy="81501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F1D76E-81F9-4D5D-94E8-B17DB6A3E23F}">
      <dsp:nvSpPr>
        <dsp:cNvPr id="0" name=""/>
        <dsp:cNvSpPr/>
      </dsp:nvSpPr>
      <dsp:spPr>
        <a:xfrm>
          <a:off x="3799835" y="2332245"/>
          <a:ext cx="472707" cy="4727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C5E1B8-26CF-4236-B505-33BE88A6B893}">
      <dsp:nvSpPr>
        <dsp:cNvPr id="0" name=""/>
        <dsp:cNvSpPr/>
      </dsp:nvSpPr>
      <dsp:spPr>
        <a:xfrm>
          <a:off x="4618342" y="2161092"/>
          <a:ext cx="1921102" cy="815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Training and testing of the machine learning model with the data set we built.</a:t>
          </a:r>
          <a:endParaRPr lang="en-US" sz="1100" kern="1200"/>
        </a:p>
      </dsp:txBody>
      <dsp:txXfrm>
        <a:off x="4618342" y="2161092"/>
        <a:ext cx="1921102" cy="815013"/>
      </dsp:txXfrm>
    </dsp:sp>
    <dsp:sp modelId="{04319F2F-D4B3-4372-8A08-33817823ECA3}">
      <dsp:nvSpPr>
        <dsp:cNvPr id="0" name=""/>
        <dsp:cNvSpPr/>
      </dsp:nvSpPr>
      <dsp:spPr>
        <a:xfrm>
          <a:off x="6874182" y="2161092"/>
          <a:ext cx="815013" cy="81501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C6CD60-BDAD-4CD9-B3F3-305908759188}">
      <dsp:nvSpPr>
        <dsp:cNvPr id="0" name=""/>
        <dsp:cNvSpPr/>
      </dsp:nvSpPr>
      <dsp:spPr>
        <a:xfrm>
          <a:off x="7045335" y="2332245"/>
          <a:ext cx="472707" cy="47270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E0A3E7-C7BB-4692-A060-3120E994D11A}">
      <dsp:nvSpPr>
        <dsp:cNvPr id="0" name=""/>
        <dsp:cNvSpPr/>
      </dsp:nvSpPr>
      <dsp:spPr>
        <a:xfrm>
          <a:off x="7863841" y="2161092"/>
          <a:ext cx="1921102" cy="815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Creating a web app in R using shiny package in R which will display the outputs of our predictive to the user.</a:t>
          </a:r>
          <a:endParaRPr lang="en-US" sz="1100" kern="1200"/>
        </a:p>
      </dsp:txBody>
      <dsp:txXfrm>
        <a:off x="7863841" y="2161092"/>
        <a:ext cx="1921102" cy="8150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96CCC3-AEBA-4B09-93A5-D7A5F17F13B4}">
      <dsp:nvSpPr>
        <dsp:cNvPr id="0" name=""/>
        <dsp:cNvSpPr/>
      </dsp:nvSpPr>
      <dsp:spPr>
        <a:xfrm>
          <a:off x="820" y="297887"/>
          <a:ext cx="3324308" cy="398917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368" tIns="0" rIns="328368" bIns="330200" numCol="1" spcCol="1270" anchor="t" anchorCtr="0">
          <a:noAutofit/>
        </a:bodyPr>
        <a:lstStyle/>
        <a:p>
          <a:pPr marL="0" lvl="0" indent="0" algn="l" defTabSz="711200">
            <a:lnSpc>
              <a:spcPct val="90000"/>
            </a:lnSpc>
            <a:spcBef>
              <a:spcPct val="0"/>
            </a:spcBef>
            <a:spcAft>
              <a:spcPct val="35000"/>
            </a:spcAft>
            <a:buNone/>
          </a:pPr>
          <a:r>
            <a:rPr lang="en-IN" sz="1600" kern="1200"/>
            <a:t>RStudio</a:t>
          </a:r>
          <a:endParaRPr lang="en-US" sz="1600" kern="1200"/>
        </a:p>
      </dsp:txBody>
      <dsp:txXfrm>
        <a:off x="820" y="1893555"/>
        <a:ext cx="3324308" cy="2393502"/>
      </dsp:txXfrm>
    </dsp:sp>
    <dsp:sp modelId="{5CF6D439-3D49-45E9-8330-471935C8C1DF}">
      <dsp:nvSpPr>
        <dsp:cNvPr id="0" name=""/>
        <dsp:cNvSpPr/>
      </dsp:nvSpPr>
      <dsp:spPr>
        <a:xfrm>
          <a:off x="820" y="297887"/>
          <a:ext cx="3324308" cy="159566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368" tIns="165100" rIns="328368"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20" y="297887"/>
        <a:ext cx="3324308" cy="1595668"/>
      </dsp:txXfrm>
    </dsp:sp>
    <dsp:sp modelId="{2B26525D-F216-4D5E-9B57-558D0C63DB8B}">
      <dsp:nvSpPr>
        <dsp:cNvPr id="0" name=""/>
        <dsp:cNvSpPr/>
      </dsp:nvSpPr>
      <dsp:spPr>
        <a:xfrm>
          <a:off x="3591073" y="297887"/>
          <a:ext cx="3324308" cy="398917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368" tIns="0" rIns="328368" bIns="330200" numCol="1" spcCol="1270" anchor="t" anchorCtr="0">
          <a:noAutofit/>
        </a:bodyPr>
        <a:lstStyle/>
        <a:p>
          <a:pPr marL="0" lvl="0" indent="0" algn="l" defTabSz="711200">
            <a:lnSpc>
              <a:spcPct val="90000"/>
            </a:lnSpc>
            <a:spcBef>
              <a:spcPct val="0"/>
            </a:spcBef>
            <a:spcAft>
              <a:spcPct val="35000"/>
            </a:spcAft>
            <a:buNone/>
          </a:pPr>
          <a:r>
            <a:rPr lang="en-IN" sz="1600" kern="1200"/>
            <a:t>Packages like caTools, ggplot2, ElemStatLearn, class, e1701, rpart, randomForest, cluster and other required packages required according the ml algorithm to be chosen.</a:t>
          </a:r>
          <a:endParaRPr lang="en-US" sz="1600" kern="1200"/>
        </a:p>
      </dsp:txBody>
      <dsp:txXfrm>
        <a:off x="3591073" y="1893555"/>
        <a:ext cx="3324308" cy="2393502"/>
      </dsp:txXfrm>
    </dsp:sp>
    <dsp:sp modelId="{D27BFF50-1153-4044-B221-82686CFC39C9}">
      <dsp:nvSpPr>
        <dsp:cNvPr id="0" name=""/>
        <dsp:cNvSpPr/>
      </dsp:nvSpPr>
      <dsp:spPr>
        <a:xfrm>
          <a:off x="3591073" y="297887"/>
          <a:ext cx="3324308" cy="159566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368" tIns="165100" rIns="328368"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91073" y="297887"/>
        <a:ext cx="3324308" cy="1595668"/>
      </dsp:txXfrm>
    </dsp:sp>
    <dsp:sp modelId="{50273A71-51E1-406B-BABE-F935B3B58599}">
      <dsp:nvSpPr>
        <dsp:cNvPr id="0" name=""/>
        <dsp:cNvSpPr/>
      </dsp:nvSpPr>
      <dsp:spPr>
        <a:xfrm>
          <a:off x="7181326" y="297887"/>
          <a:ext cx="3324308" cy="398917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368" tIns="0" rIns="328368" bIns="330200" numCol="1" spcCol="1270" anchor="t" anchorCtr="0">
          <a:noAutofit/>
        </a:bodyPr>
        <a:lstStyle/>
        <a:p>
          <a:pPr marL="0" lvl="0" indent="0" algn="l" defTabSz="711200">
            <a:lnSpc>
              <a:spcPct val="90000"/>
            </a:lnSpc>
            <a:spcBef>
              <a:spcPct val="0"/>
            </a:spcBef>
            <a:spcAft>
              <a:spcPct val="35000"/>
            </a:spcAft>
            <a:buNone/>
          </a:pPr>
          <a:r>
            <a:rPr lang="en-IN" sz="1600" kern="1200"/>
            <a:t>Shiny package to create a web app in R.</a:t>
          </a:r>
          <a:endParaRPr lang="en-US" sz="1600" kern="1200"/>
        </a:p>
      </dsp:txBody>
      <dsp:txXfrm>
        <a:off x="7181326" y="1893555"/>
        <a:ext cx="3324308" cy="2393502"/>
      </dsp:txXfrm>
    </dsp:sp>
    <dsp:sp modelId="{C091D28E-CF75-49C5-A54A-7F739E5B6F8A}">
      <dsp:nvSpPr>
        <dsp:cNvPr id="0" name=""/>
        <dsp:cNvSpPr/>
      </dsp:nvSpPr>
      <dsp:spPr>
        <a:xfrm>
          <a:off x="7181326" y="297887"/>
          <a:ext cx="3324308" cy="159566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368" tIns="165100" rIns="328368"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181326" y="297887"/>
        <a:ext cx="3324308" cy="15956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40654D-9D26-4C40-A9D8-E6E0F636DAC6}">
      <dsp:nvSpPr>
        <dsp:cNvPr id="0" name=""/>
        <dsp:cNvSpPr/>
      </dsp:nvSpPr>
      <dsp:spPr>
        <a:xfrm>
          <a:off x="666161" y="1113119"/>
          <a:ext cx="524753" cy="7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30D0CE1-4920-49A5-B80F-55ACDD0F8276}">
      <dsp:nvSpPr>
        <dsp:cNvPr id="0" name=""/>
        <dsp:cNvSpPr/>
      </dsp:nvSpPr>
      <dsp:spPr>
        <a:xfrm>
          <a:off x="1222400" y="1069033"/>
          <a:ext cx="60346" cy="113454"/>
        </a:xfrm>
        <a:prstGeom prst="chevron">
          <a:avLst>
            <a:gd name="adj" fmla="val 90000"/>
          </a:avLst>
        </a:prstGeom>
        <a:solidFill>
          <a:schemeClr val="accent5">
            <a:tint val="40000"/>
            <a:alpha val="90000"/>
            <a:hueOff val="750248"/>
            <a:satOff val="-55"/>
            <a:lumOff val="-65"/>
            <a:alphaOff val="0"/>
          </a:schemeClr>
        </a:solidFill>
        <a:ln w="12700" cap="flat" cmpd="sng" algn="ctr">
          <a:solidFill>
            <a:schemeClr val="accent5">
              <a:tint val="40000"/>
              <a:alpha val="90000"/>
              <a:hueOff val="750248"/>
              <a:satOff val="-55"/>
              <a:lumOff val="-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887748-A5A2-4FC0-83E9-E2ED1B17BBFD}">
      <dsp:nvSpPr>
        <dsp:cNvPr id="0" name=""/>
        <dsp:cNvSpPr/>
      </dsp:nvSpPr>
      <dsp:spPr>
        <a:xfrm>
          <a:off x="368204" y="880793"/>
          <a:ext cx="464724" cy="464724"/>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34" tIns="18034" rIns="18034" bIns="18034" numCol="1" spcCol="1270" anchor="ctr" anchorCtr="0">
          <a:noAutofit/>
        </a:bodyPr>
        <a:lstStyle/>
        <a:p>
          <a:pPr marL="0" lvl="0" indent="0" algn="ctr" defTabSz="933450">
            <a:lnSpc>
              <a:spcPct val="90000"/>
            </a:lnSpc>
            <a:spcBef>
              <a:spcPct val="0"/>
            </a:spcBef>
            <a:spcAft>
              <a:spcPct val="35000"/>
            </a:spcAft>
            <a:buNone/>
          </a:pPr>
          <a:r>
            <a:rPr lang="en-US" sz="2100" kern="1200"/>
            <a:t>1</a:t>
          </a:r>
        </a:p>
      </dsp:txBody>
      <dsp:txXfrm>
        <a:off x="436261" y="948850"/>
        <a:ext cx="328610" cy="328610"/>
      </dsp:txXfrm>
    </dsp:sp>
    <dsp:sp modelId="{3DF20556-FE4C-4698-9E36-F7DC25719F9C}">
      <dsp:nvSpPr>
        <dsp:cNvPr id="0" name=""/>
        <dsp:cNvSpPr/>
      </dsp:nvSpPr>
      <dsp:spPr>
        <a:xfrm>
          <a:off x="10219" y="1511112"/>
          <a:ext cx="1180695" cy="1965600"/>
        </a:xfrm>
        <a:prstGeom prst="upArrowCallout">
          <a:avLst>
            <a:gd name="adj1" fmla="val 50000"/>
            <a:gd name="adj2" fmla="val 20000"/>
            <a:gd name="adj3" fmla="val 20000"/>
            <a:gd name="adj4" fmla="val 100000"/>
          </a:avLst>
        </a:prstGeom>
        <a:solidFill>
          <a:schemeClr val="accent5">
            <a:tint val="40000"/>
            <a:alpha val="90000"/>
            <a:hueOff val="1500495"/>
            <a:satOff val="-109"/>
            <a:lumOff val="-130"/>
            <a:alphaOff val="0"/>
          </a:schemeClr>
        </a:solidFill>
        <a:ln w="12700" cap="flat" cmpd="sng" algn="ctr">
          <a:solidFill>
            <a:schemeClr val="accent5">
              <a:tint val="40000"/>
              <a:alpha val="90000"/>
              <a:hueOff val="1500495"/>
              <a:satOff val="-109"/>
              <a:lumOff val="-13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135" tIns="165100" rIns="93135" bIns="165100" numCol="1" spcCol="1270" anchor="t" anchorCtr="0">
          <a:noAutofit/>
        </a:bodyPr>
        <a:lstStyle/>
        <a:p>
          <a:pPr marL="0" lvl="0" indent="0" algn="l" defTabSz="488950">
            <a:lnSpc>
              <a:spcPct val="90000"/>
            </a:lnSpc>
            <a:spcBef>
              <a:spcPct val="0"/>
            </a:spcBef>
            <a:spcAft>
              <a:spcPct val="35000"/>
            </a:spcAft>
            <a:buNone/>
          </a:pPr>
          <a:r>
            <a:rPr lang="en-IN" sz="1100" kern="1200" dirty="0"/>
            <a:t>Research on the Topic (Sep 22, 2020 to Sep 29, 2020)</a:t>
          </a:r>
          <a:endParaRPr lang="en-US" sz="1100" kern="1200" dirty="0"/>
        </a:p>
      </dsp:txBody>
      <dsp:txXfrm>
        <a:off x="10219" y="1747251"/>
        <a:ext cx="1180695" cy="1729461"/>
      </dsp:txXfrm>
    </dsp:sp>
    <dsp:sp modelId="{C3E09A90-3822-47AC-AF15-D6AEB26DB1B7}">
      <dsp:nvSpPr>
        <dsp:cNvPr id="0" name=""/>
        <dsp:cNvSpPr/>
      </dsp:nvSpPr>
      <dsp:spPr>
        <a:xfrm>
          <a:off x="1322103" y="1113125"/>
          <a:ext cx="1180695" cy="72"/>
        </a:xfrm>
        <a:prstGeom prst="rect">
          <a:avLst/>
        </a:prstGeom>
        <a:solidFill>
          <a:schemeClr val="accent5">
            <a:tint val="40000"/>
            <a:alpha val="90000"/>
            <a:hueOff val="2250743"/>
            <a:satOff val="-164"/>
            <a:lumOff val="-195"/>
            <a:alphaOff val="0"/>
          </a:schemeClr>
        </a:solidFill>
        <a:ln w="12700" cap="flat" cmpd="sng" algn="ctr">
          <a:solidFill>
            <a:schemeClr val="accent5">
              <a:tint val="40000"/>
              <a:alpha val="90000"/>
              <a:hueOff val="2250743"/>
              <a:satOff val="-164"/>
              <a:lumOff val="-195"/>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C9A542-CE68-4AFE-B659-0E9BC032E16C}">
      <dsp:nvSpPr>
        <dsp:cNvPr id="0" name=""/>
        <dsp:cNvSpPr/>
      </dsp:nvSpPr>
      <dsp:spPr>
        <a:xfrm>
          <a:off x="2534284" y="1069038"/>
          <a:ext cx="60346" cy="113460"/>
        </a:xfrm>
        <a:prstGeom prst="chevron">
          <a:avLst>
            <a:gd name="adj" fmla="val 90000"/>
          </a:avLst>
        </a:prstGeom>
        <a:solidFill>
          <a:schemeClr val="accent5">
            <a:tint val="40000"/>
            <a:alpha val="90000"/>
            <a:hueOff val="3000991"/>
            <a:satOff val="-219"/>
            <a:lumOff val="-260"/>
            <a:alphaOff val="0"/>
          </a:schemeClr>
        </a:solidFill>
        <a:ln w="12700" cap="flat" cmpd="sng" algn="ctr">
          <a:solidFill>
            <a:schemeClr val="accent5">
              <a:tint val="40000"/>
              <a:alpha val="90000"/>
              <a:hueOff val="3000991"/>
              <a:satOff val="-219"/>
              <a:lumOff val="-26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3F7B55-635C-45B5-B8F1-93871B7A2B89}">
      <dsp:nvSpPr>
        <dsp:cNvPr id="0" name=""/>
        <dsp:cNvSpPr/>
      </dsp:nvSpPr>
      <dsp:spPr>
        <a:xfrm>
          <a:off x="1680088" y="880799"/>
          <a:ext cx="464724" cy="464724"/>
        </a:xfrm>
        <a:prstGeom prst="ellipse">
          <a:avLst/>
        </a:prstGeom>
        <a:solidFill>
          <a:schemeClr val="accent5">
            <a:hueOff val="2487123"/>
            <a:satOff val="1099"/>
            <a:lumOff val="-1205"/>
            <a:alphaOff val="0"/>
          </a:schemeClr>
        </a:solidFill>
        <a:ln w="12700" cap="flat" cmpd="sng" algn="ctr">
          <a:solidFill>
            <a:schemeClr val="accent5">
              <a:hueOff val="2487123"/>
              <a:satOff val="1099"/>
              <a:lumOff val="-12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34" tIns="18034" rIns="18034" bIns="18034" numCol="1" spcCol="1270" anchor="ctr" anchorCtr="0">
          <a:noAutofit/>
        </a:bodyPr>
        <a:lstStyle/>
        <a:p>
          <a:pPr marL="0" lvl="0" indent="0" algn="ctr" defTabSz="933450">
            <a:lnSpc>
              <a:spcPct val="90000"/>
            </a:lnSpc>
            <a:spcBef>
              <a:spcPct val="0"/>
            </a:spcBef>
            <a:spcAft>
              <a:spcPct val="35000"/>
            </a:spcAft>
            <a:buNone/>
          </a:pPr>
          <a:r>
            <a:rPr lang="en-US" sz="2100" kern="1200"/>
            <a:t>2</a:t>
          </a:r>
        </a:p>
      </dsp:txBody>
      <dsp:txXfrm>
        <a:off x="1748145" y="948856"/>
        <a:ext cx="328610" cy="328610"/>
      </dsp:txXfrm>
    </dsp:sp>
    <dsp:sp modelId="{250A0D24-78A7-4565-BC70-D83DC5D64EEA}">
      <dsp:nvSpPr>
        <dsp:cNvPr id="0" name=""/>
        <dsp:cNvSpPr/>
      </dsp:nvSpPr>
      <dsp:spPr>
        <a:xfrm>
          <a:off x="1322103" y="1511130"/>
          <a:ext cx="1180695" cy="1965600"/>
        </a:xfrm>
        <a:prstGeom prst="upArrowCallout">
          <a:avLst>
            <a:gd name="adj1" fmla="val 50000"/>
            <a:gd name="adj2" fmla="val 20000"/>
            <a:gd name="adj3" fmla="val 20000"/>
            <a:gd name="adj4" fmla="val 100000"/>
          </a:avLst>
        </a:prstGeom>
        <a:solidFill>
          <a:schemeClr val="accent5">
            <a:tint val="40000"/>
            <a:alpha val="90000"/>
            <a:hueOff val="3751238"/>
            <a:satOff val="-273"/>
            <a:lumOff val="-325"/>
            <a:alphaOff val="0"/>
          </a:schemeClr>
        </a:solidFill>
        <a:ln w="12700" cap="flat" cmpd="sng" algn="ctr">
          <a:solidFill>
            <a:schemeClr val="accent5">
              <a:tint val="40000"/>
              <a:alpha val="90000"/>
              <a:hueOff val="3751238"/>
              <a:satOff val="-273"/>
              <a:lumOff val="-32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135" tIns="165100" rIns="93135" bIns="165100" numCol="1" spcCol="1270" anchor="t" anchorCtr="0">
          <a:noAutofit/>
        </a:bodyPr>
        <a:lstStyle/>
        <a:p>
          <a:pPr marL="0" lvl="0" indent="0" algn="l" defTabSz="488950">
            <a:lnSpc>
              <a:spcPct val="90000"/>
            </a:lnSpc>
            <a:spcBef>
              <a:spcPct val="0"/>
            </a:spcBef>
            <a:spcAft>
              <a:spcPct val="35000"/>
            </a:spcAft>
            <a:buNone/>
          </a:pPr>
          <a:r>
            <a:rPr lang="en-IN" sz="1100" kern="1200" dirty="0"/>
            <a:t>Gathering information. (Sep 30, 2020)</a:t>
          </a:r>
          <a:endParaRPr lang="en-US" sz="1100" kern="1200" dirty="0"/>
        </a:p>
      </dsp:txBody>
      <dsp:txXfrm>
        <a:off x="1322103" y="1747269"/>
        <a:ext cx="1180695" cy="1729461"/>
      </dsp:txXfrm>
    </dsp:sp>
    <dsp:sp modelId="{05C39BE3-374C-4252-8AA2-8668FDD2AD24}">
      <dsp:nvSpPr>
        <dsp:cNvPr id="0" name=""/>
        <dsp:cNvSpPr/>
      </dsp:nvSpPr>
      <dsp:spPr>
        <a:xfrm>
          <a:off x="2633987" y="1113125"/>
          <a:ext cx="1180695" cy="72"/>
        </a:xfrm>
        <a:prstGeom prst="rect">
          <a:avLst/>
        </a:prstGeom>
        <a:solidFill>
          <a:schemeClr val="accent5">
            <a:tint val="40000"/>
            <a:alpha val="90000"/>
            <a:hueOff val="4501486"/>
            <a:satOff val="-328"/>
            <a:lumOff val="-391"/>
            <a:alphaOff val="0"/>
          </a:schemeClr>
        </a:solidFill>
        <a:ln w="12700" cap="flat" cmpd="sng" algn="ctr">
          <a:solidFill>
            <a:schemeClr val="accent5">
              <a:tint val="40000"/>
              <a:alpha val="90000"/>
              <a:hueOff val="4501486"/>
              <a:satOff val="-328"/>
              <a:lumOff val="-391"/>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7A5659-F39C-4C93-B381-FA12C1DA3F6A}">
      <dsp:nvSpPr>
        <dsp:cNvPr id="0" name=""/>
        <dsp:cNvSpPr/>
      </dsp:nvSpPr>
      <dsp:spPr>
        <a:xfrm>
          <a:off x="3846168" y="1069038"/>
          <a:ext cx="60346" cy="113460"/>
        </a:xfrm>
        <a:prstGeom prst="chevron">
          <a:avLst>
            <a:gd name="adj" fmla="val 90000"/>
          </a:avLst>
        </a:prstGeom>
        <a:solidFill>
          <a:schemeClr val="accent5">
            <a:tint val="40000"/>
            <a:alpha val="90000"/>
            <a:hueOff val="5251734"/>
            <a:satOff val="-383"/>
            <a:lumOff val="-456"/>
            <a:alphaOff val="0"/>
          </a:schemeClr>
        </a:solidFill>
        <a:ln w="12700" cap="flat" cmpd="sng" algn="ctr">
          <a:solidFill>
            <a:schemeClr val="accent5">
              <a:tint val="40000"/>
              <a:alpha val="90000"/>
              <a:hueOff val="5251734"/>
              <a:satOff val="-383"/>
              <a:lumOff val="-456"/>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A9C2CE-8749-44AC-98F3-4B1B7883676B}">
      <dsp:nvSpPr>
        <dsp:cNvPr id="0" name=""/>
        <dsp:cNvSpPr/>
      </dsp:nvSpPr>
      <dsp:spPr>
        <a:xfrm>
          <a:off x="2991972" y="880799"/>
          <a:ext cx="464724" cy="464724"/>
        </a:xfrm>
        <a:prstGeom prst="ellipse">
          <a:avLst/>
        </a:prstGeom>
        <a:solidFill>
          <a:schemeClr val="accent5">
            <a:hueOff val="4974247"/>
            <a:satOff val="2198"/>
            <a:lumOff val="-2409"/>
            <a:alphaOff val="0"/>
          </a:schemeClr>
        </a:solidFill>
        <a:ln w="12700" cap="flat" cmpd="sng" algn="ctr">
          <a:solidFill>
            <a:schemeClr val="accent5">
              <a:hueOff val="4974247"/>
              <a:satOff val="2198"/>
              <a:lumOff val="-24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34" tIns="18034" rIns="18034" bIns="18034" numCol="1" spcCol="1270" anchor="ctr" anchorCtr="0">
          <a:noAutofit/>
        </a:bodyPr>
        <a:lstStyle/>
        <a:p>
          <a:pPr marL="0" lvl="0" indent="0" algn="ctr" defTabSz="933450">
            <a:lnSpc>
              <a:spcPct val="90000"/>
            </a:lnSpc>
            <a:spcBef>
              <a:spcPct val="0"/>
            </a:spcBef>
            <a:spcAft>
              <a:spcPct val="35000"/>
            </a:spcAft>
            <a:buNone/>
          </a:pPr>
          <a:r>
            <a:rPr lang="en-US" sz="2100" kern="1200"/>
            <a:t>3</a:t>
          </a:r>
        </a:p>
      </dsp:txBody>
      <dsp:txXfrm>
        <a:off x="3060029" y="948856"/>
        <a:ext cx="328610" cy="328610"/>
      </dsp:txXfrm>
    </dsp:sp>
    <dsp:sp modelId="{C9AC1CBB-EDC2-4D95-B853-221619BBC3E6}">
      <dsp:nvSpPr>
        <dsp:cNvPr id="0" name=""/>
        <dsp:cNvSpPr/>
      </dsp:nvSpPr>
      <dsp:spPr>
        <a:xfrm>
          <a:off x="2633987" y="1511130"/>
          <a:ext cx="1180695" cy="1965600"/>
        </a:xfrm>
        <a:prstGeom prst="upArrowCallout">
          <a:avLst>
            <a:gd name="adj1" fmla="val 50000"/>
            <a:gd name="adj2" fmla="val 20000"/>
            <a:gd name="adj3" fmla="val 20000"/>
            <a:gd name="adj4" fmla="val 100000"/>
          </a:avLst>
        </a:prstGeom>
        <a:solidFill>
          <a:schemeClr val="accent5">
            <a:tint val="40000"/>
            <a:alpha val="90000"/>
            <a:hueOff val="6001982"/>
            <a:satOff val="-438"/>
            <a:lumOff val="-521"/>
            <a:alphaOff val="0"/>
          </a:schemeClr>
        </a:solidFill>
        <a:ln w="12700" cap="flat" cmpd="sng" algn="ctr">
          <a:solidFill>
            <a:schemeClr val="accent5">
              <a:tint val="40000"/>
              <a:alpha val="90000"/>
              <a:hueOff val="6001982"/>
              <a:satOff val="-438"/>
              <a:lumOff val="-52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135" tIns="165100" rIns="93135" bIns="165100" numCol="1" spcCol="1270" anchor="t" anchorCtr="0">
          <a:noAutofit/>
        </a:bodyPr>
        <a:lstStyle/>
        <a:p>
          <a:pPr marL="0" lvl="0" indent="0" algn="l" defTabSz="488950">
            <a:lnSpc>
              <a:spcPct val="90000"/>
            </a:lnSpc>
            <a:spcBef>
              <a:spcPct val="0"/>
            </a:spcBef>
            <a:spcAft>
              <a:spcPct val="35000"/>
            </a:spcAft>
            <a:buNone/>
          </a:pPr>
          <a:r>
            <a:rPr lang="en-IN" sz="1100" kern="1200" dirty="0"/>
            <a:t>Building our dataset. (October 1, 2020)</a:t>
          </a:r>
          <a:endParaRPr lang="en-US" sz="1100" kern="1200" dirty="0"/>
        </a:p>
      </dsp:txBody>
      <dsp:txXfrm>
        <a:off x="2633987" y="1747269"/>
        <a:ext cx="1180695" cy="1729461"/>
      </dsp:txXfrm>
    </dsp:sp>
    <dsp:sp modelId="{1A4B47F6-CF7F-41EA-83E4-2236A4E03366}">
      <dsp:nvSpPr>
        <dsp:cNvPr id="0" name=""/>
        <dsp:cNvSpPr/>
      </dsp:nvSpPr>
      <dsp:spPr>
        <a:xfrm>
          <a:off x="3945871" y="1113125"/>
          <a:ext cx="1180695" cy="72"/>
        </a:xfrm>
        <a:prstGeom prst="rect">
          <a:avLst/>
        </a:prstGeom>
        <a:solidFill>
          <a:schemeClr val="accent5">
            <a:tint val="40000"/>
            <a:alpha val="90000"/>
            <a:hueOff val="6752229"/>
            <a:satOff val="-492"/>
            <a:lumOff val="-586"/>
            <a:alphaOff val="0"/>
          </a:schemeClr>
        </a:solidFill>
        <a:ln w="12700" cap="flat" cmpd="sng" algn="ctr">
          <a:solidFill>
            <a:schemeClr val="accent5">
              <a:tint val="40000"/>
              <a:alpha val="90000"/>
              <a:hueOff val="6752229"/>
              <a:satOff val="-492"/>
              <a:lumOff val="-586"/>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BF1040-0A30-4328-92F1-62FFD5B7C813}">
      <dsp:nvSpPr>
        <dsp:cNvPr id="0" name=""/>
        <dsp:cNvSpPr/>
      </dsp:nvSpPr>
      <dsp:spPr>
        <a:xfrm>
          <a:off x="5158052" y="1069038"/>
          <a:ext cx="60346" cy="113460"/>
        </a:xfrm>
        <a:prstGeom prst="chevron">
          <a:avLst>
            <a:gd name="adj" fmla="val 90000"/>
          </a:avLst>
        </a:prstGeom>
        <a:solidFill>
          <a:schemeClr val="accent5">
            <a:tint val="40000"/>
            <a:alpha val="90000"/>
            <a:hueOff val="7502477"/>
            <a:satOff val="-547"/>
            <a:lumOff val="-651"/>
            <a:alphaOff val="0"/>
          </a:schemeClr>
        </a:solidFill>
        <a:ln w="12700" cap="flat" cmpd="sng" algn="ctr">
          <a:solidFill>
            <a:schemeClr val="accent5">
              <a:tint val="40000"/>
              <a:alpha val="90000"/>
              <a:hueOff val="7502477"/>
              <a:satOff val="-547"/>
              <a:lumOff val="-651"/>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476E1F-A787-4EA5-8A0C-AD3A870DE4A5}">
      <dsp:nvSpPr>
        <dsp:cNvPr id="0" name=""/>
        <dsp:cNvSpPr/>
      </dsp:nvSpPr>
      <dsp:spPr>
        <a:xfrm>
          <a:off x="4303856" y="880799"/>
          <a:ext cx="464724" cy="464724"/>
        </a:xfrm>
        <a:prstGeom prst="ellipse">
          <a:avLst/>
        </a:prstGeom>
        <a:solidFill>
          <a:schemeClr val="accent5">
            <a:hueOff val="7461370"/>
            <a:satOff val="3297"/>
            <a:lumOff val="-3614"/>
            <a:alphaOff val="0"/>
          </a:schemeClr>
        </a:solidFill>
        <a:ln w="12700" cap="flat" cmpd="sng" algn="ctr">
          <a:solidFill>
            <a:schemeClr val="accent5">
              <a:hueOff val="7461370"/>
              <a:satOff val="3297"/>
              <a:lumOff val="-36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34" tIns="18034" rIns="18034" bIns="18034" numCol="1" spcCol="1270" anchor="ctr" anchorCtr="0">
          <a:noAutofit/>
        </a:bodyPr>
        <a:lstStyle/>
        <a:p>
          <a:pPr marL="0" lvl="0" indent="0" algn="ctr" defTabSz="933450">
            <a:lnSpc>
              <a:spcPct val="90000"/>
            </a:lnSpc>
            <a:spcBef>
              <a:spcPct val="0"/>
            </a:spcBef>
            <a:spcAft>
              <a:spcPct val="35000"/>
            </a:spcAft>
            <a:buNone/>
          </a:pPr>
          <a:r>
            <a:rPr lang="en-US" sz="2100" kern="1200"/>
            <a:t>4</a:t>
          </a:r>
        </a:p>
      </dsp:txBody>
      <dsp:txXfrm>
        <a:off x="4371913" y="948856"/>
        <a:ext cx="328610" cy="328610"/>
      </dsp:txXfrm>
    </dsp:sp>
    <dsp:sp modelId="{6276C9C8-AC47-4B5F-8DD4-B171304DCEED}">
      <dsp:nvSpPr>
        <dsp:cNvPr id="0" name=""/>
        <dsp:cNvSpPr/>
      </dsp:nvSpPr>
      <dsp:spPr>
        <a:xfrm>
          <a:off x="3945871" y="1511130"/>
          <a:ext cx="1180695" cy="1965600"/>
        </a:xfrm>
        <a:prstGeom prst="upArrowCallout">
          <a:avLst>
            <a:gd name="adj1" fmla="val 50000"/>
            <a:gd name="adj2" fmla="val 20000"/>
            <a:gd name="adj3" fmla="val 20000"/>
            <a:gd name="adj4" fmla="val 100000"/>
          </a:avLst>
        </a:prstGeom>
        <a:solidFill>
          <a:schemeClr val="accent5">
            <a:tint val="40000"/>
            <a:alpha val="90000"/>
            <a:hueOff val="8252725"/>
            <a:satOff val="-602"/>
            <a:lumOff val="-716"/>
            <a:alphaOff val="0"/>
          </a:schemeClr>
        </a:solidFill>
        <a:ln w="12700" cap="flat" cmpd="sng" algn="ctr">
          <a:solidFill>
            <a:schemeClr val="accent5">
              <a:tint val="40000"/>
              <a:alpha val="90000"/>
              <a:hueOff val="8252725"/>
              <a:satOff val="-602"/>
              <a:lumOff val="-71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135" tIns="165100" rIns="93135" bIns="165100" numCol="1" spcCol="1270" anchor="t" anchorCtr="0">
          <a:noAutofit/>
        </a:bodyPr>
        <a:lstStyle/>
        <a:p>
          <a:pPr marL="0" lvl="0" indent="0" algn="l" defTabSz="488950">
            <a:lnSpc>
              <a:spcPct val="90000"/>
            </a:lnSpc>
            <a:spcBef>
              <a:spcPct val="0"/>
            </a:spcBef>
            <a:spcAft>
              <a:spcPct val="35000"/>
            </a:spcAft>
            <a:buNone/>
          </a:pPr>
          <a:r>
            <a:rPr lang="en-IN" sz="1100" kern="1200" dirty="0"/>
            <a:t>Choosing suitable ML algorithm. (October 6, 2020 to October 6, 2020)</a:t>
          </a:r>
          <a:endParaRPr lang="en-US" sz="1100" kern="1200" dirty="0"/>
        </a:p>
      </dsp:txBody>
      <dsp:txXfrm>
        <a:off x="3945871" y="1747269"/>
        <a:ext cx="1180695" cy="1729461"/>
      </dsp:txXfrm>
    </dsp:sp>
    <dsp:sp modelId="{85B8529F-401C-4582-8258-C405CC6219C4}">
      <dsp:nvSpPr>
        <dsp:cNvPr id="0" name=""/>
        <dsp:cNvSpPr/>
      </dsp:nvSpPr>
      <dsp:spPr>
        <a:xfrm>
          <a:off x="5257755" y="1113125"/>
          <a:ext cx="1180695" cy="72"/>
        </a:xfrm>
        <a:prstGeom prst="rect">
          <a:avLst/>
        </a:prstGeom>
        <a:solidFill>
          <a:schemeClr val="accent5">
            <a:tint val="40000"/>
            <a:alpha val="90000"/>
            <a:hueOff val="9002972"/>
            <a:satOff val="-656"/>
            <a:lumOff val="-781"/>
            <a:alphaOff val="0"/>
          </a:schemeClr>
        </a:solidFill>
        <a:ln w="12700" cap="flat" cmpd="sng" algn="ctr">
          <a:solidFill>
            <a:schemeClr val="accent5">
              <a:tint val="40000"/>
              <a:alpha val="90000"/>
              <a:hueOff val="9002972"/>
              <a:satOff val="-656"/>
              <a:lumOff val="-781"/>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BC25BC-3F96-4AC3-BB1E-761A097ABFFD}">
      <dsp:nvSpPr>
        <dsp:cNvPr id="0" name=""/>
        <dsp:cNvSpPr/>
      </dsp:nvSpPr>
      <dsp:spPr>
        <a:xfrm>
          <a:off x="6469936" y="1069038"/>
          <a:ext cx="60346" cy="113460"/>
        </a:xfrm>
        <a:prstGeom prst="chevron">
          <a:avLst>
            <a:gd name="adj" fmla="val 90000"/>
          </a:avLst>
        </a:prstGeom>
        <a:solidFill>
          <a:schemeClr val="accent5">
            <a:tint val="40000"/>
            <a:alpha val="90000"/>
            <a:hueOff val="9753219"/>
            <a:satOff val="-711"/>
            <a:lumOff val="-846"/>
            <a:alphaOff val="0"/>
          </a:schemeClr>
        </a:solidFill>
        <a:ln w="12700" cap="flat" cmpd="sng" algn="ctr">
          <a:solidFill>
            <a:schemeClr val="accent5">
              <a:tint val="40000"/>
              <a:alpha val="90000"/>
              <a:hueOff val="9753219"/>
              <a:satOff val="-711"/>
              <a:lumOff val="-846"/>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D00AFF-1D31-4C3B-A73B-B64C73ABC29C}">
      <dsp:nvSpPr>
        <dsp:cNvPr id="0" name=""/>
        <dsp:cNvSpPr/>
      </dsp:nvSpPr>
      <dsp:spPr>
        <a:xfrm>
          <a:off x="5615740" y="880799"/>
          <a:ext cx="464724" cy="464724"/>
        </a:xfrm>
        <a:prstGeom prst="ellipse">
          <a:avLst/>
        </a:prstGeom>
        <a:solidFill>
          <a:schemeClr val="accent5">
            <a:hueOff val="9948494"/>
            <a:satOff val="4395"/>
            <a:lumOff val="-4818"/>
            <a:alphaOff val="0"/>
          </a:schemeClr>
        </a:solidFill>
        <a:ln w="12700" cap="flat" cmpd="sng" algn="ctr">
          <a:solidFill>
            <a:schemeClr val="accent5">
              <a:hueOff val="9948494"/>
              <a:satOff val="4395"/>
              <a:lumOff val="-481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34" tIns="18034" rIns="18034" bIns="18034" numCol="1" spcCol="1270" anchor="ctr" anchorCtr="0">
          <a:noAutofit/>
        </a:bodyPr>
        <a:lstStyle/>
        <a:p>
          <a:pPr marL="0" lvl="0" indent="0" algn="ctr" defTabSz="933450">
            <a:lnSpc>
              <a:spcPct val="90000"/>
            </a:lnSpc>
            <a:spcBef>
              <a:spcPct val="0"/>
            </a:spcBef>
            <a:spcAft>
              <a:spcPct val="35000"/>
            </a:spcAft>
            <a:buNone/>
          </a:pPr>
          <a:r>
            <a:rPr lang="en-US" sz="2100" kern="1200"/>
            <a:t>5</a:t>
          </a:r>
        </a:p>
      </dsp:txBody>
      <dsp:txXfrm>
        <a:off x="5683797" y="948856"/>
        <a:ext cx="328610" cy="328610"/>
      </dsp:txXfrm>
    </dsp:sp>
    <dsp:sp modelId="{5D674A67-F0F9-4BDC-8084-0CF9F9C5BA53}">
      <dsp:nvSpPr>
        <dsp:cNvPr id="0" name=""/>
        <dsp:cNvSpPr/>
      </dsp:nvSpPr>
      <dsp:spPr>
        <a:xfrm>
          <a:off x="5257755" y="1511130"/>
          <a:ext cx="1180695" cy="1965600"/>
        </a:xfrm>
        <a:prstGeom prst="upArrowCallout">
          <a:avLst>
            <a:gd name="adj1" fmla="val 50000"/>
            <a:gd name="adj2" fmla="val 20000"/>
            <a:gd name="adj3" fmla="val 20000"/>
            <a:gd name="adj4" fmla="val 100000"/>
          </a:avLst>
        </a:prstGeom>
        <a:solidFill>
          <a:schemeClr val="accent5">
            <a:tint val="40000"/>
            <a:alpha val="90000"/>
            <a:hueOff val="10503467"/>
            <a:satOff val="-766"/>
            <a:lumOff val="-911"/>
            <a:alphaOff val="0"/>
          </a:schemeClr>
        </a:solidFill>
        <a:ln w="12700" cap="flat" cmpd="sng" algn="ctr">
          <a:solidFill>
            <a:schemeClr val="accent5">
              <a:tint val="40000"/>
              <a:alpha val="90000"/>
              <a:hueOff val="10503467"/>
              <a:satOff val="-766"/>
              <a:lumOff val="-91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135" tIns="165100" rIns="93135" bIns="165100" numCol="1" spcCol="1270" anchor="t" anchorCtr="0">
          <a:noAutofit/>
        </a:bodyPr>
        <a:lstStyle/>
        <a:p>
          <a:pPr marL="0" lvl="0" indent="0" algn="l" defTabSz="488950">
            <a:lnSpc>
              <a:spcPct val="90000"/>
            </a:lnSpc>
            <a:spcBef>
              <a:spcPct val="0"/>
            </a:spcBef>
            <a:spcAft>
              <a:spcPct val="35000"/>
            </a:spcAft>
            <a:buNone/>
          </a:pPr>
          <a:r>
            <a:rPr lang="en-IN" sz="1100" kern="1200" dirty="0"/>
            <a:t>Building our ML model. (October 7, 2020 to October 19, 2020)</a:t>
          </a:r>
          <a:endParaRPr lang="en-US" sz="1100" kern="1200" dirty="0"/>
        </a:p>
      </dsp:txBody>
      <dsp:txXfrm>
        <a:off x="5257755" y="1747269"/>
        <a:ext cx="1180695" cy="1729461"/>
      </dsp:txXfrm>
    </dsp:sp>
    <dsp:sp modelId="{FDC5AFBB-9BDE-430E-ABE9-4E5F70E48274}">
      <dsp:nvSpPr>
        <dsp:cNvPr id="0" name=""/>
        <dsp:cNvSpPr/>
      </dsp:nvSpPr>
      <dsp:spPr>
        <a:xfrm>
          <a:off x="6569639" y="1113125"/>
          <a:ext cx="1180695" cy="72"/>
        </a:xfrm>
        <a:prstGeom prst="rect">
          <a:avLst/>
        </a:prstGeom>
        <a:solidFill>
          <a:schemeClr val="accent5">
            <a:tint val="40000"/>
            <a:alpha val="90000"/>
            <a:hueOff val="11253715"/>
            <a:satOff val="-820"/>
            <a:lumOff val="-976"/>
            <a:alphaOff val="0"/>
          </a:schemeClr>
        </a:solidFill>
        <a:ln w="12700" cap="flat" cmpd="sng" algn="ctr">
          <a:solidFill>
            <a:schemeClr val="accent5">
              <a:tint val="40000"/>
              <a:alpha val="90000"/>
              <a:hueOff val="11253715"/>
              <a:satOff val="-820"/>
              <a:lumOff val="-9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AB21243C-DC69-4FB5-BEEC-84B5631B5DD2}">
      <dsp:nvSpPr>
        <dsp:cNvPr id="0" name=""/>
        <dsp:cNvSpPr/>
      </dsp:nvSpPr>
      <dsp:spPr>
        <a:xfrm>
          <a:off x="7781820" y="1069038"/>
          <a:ext cx="60346" cy="113460"/>
        </a:xfrm>
        <a:prstGeom prst="chevron">
          <a:avLst>
            <a:gd name="adj" fmla="val 90000"/>
          </a:avLst>
        </a:prstGeom>
        <a:solidFill>
          <a:schemeClr val="accent5">
            <a:tint val="40000"/>
            <a:alpha val="90000"/>
            <a:hueOff val="12003963"/>
            <a:satOff val="-875"/>
            <a:lumOff val="-1041"/>
            <a:alphaOff val="0"/>
          </a:schemeClr>
        </a:solidFill>
        <a:ln w="12700" cap="flat" cmpd="sng" algn="ctr">
          <a:solidFill>
            <a:schemeClr val="accent5">
              <a:tint val="40000"/>
              <a:alpha val="90000"/>
              <a:hueOff val="12003963"/>
              <a:satOff val="-875"/>
              <a:lumOff val="-1041"/>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6FCEE2-B0CA-41D9-8751-4D1293727655}">
      <dsp:nvSpPr>
        <dsp:cNvPr id="0" name=""/>
        <dsp:cNvSpPr/>
      </dsp:nvSpPr>
      <dsp:spPr>
        <a:xfrm>
          <a:off x="6927624" y="880799"/>
          <a:ext cx="464724" cy="464724"/>
        </a:xfrm>
        <a:prstGeom prst="ellipse">
          <a:avLst/>
        </a:prstGeom>
        <a:solidFill>
          <a:schemeClr val="accent5">
            <a:hueOff val="12435617"/>
            <a:satOff val="5494"/>
            <a:lumOff val="-6023"/>
            <a:alphaOff val="0"/>
          </a:schemeClr>
        </a:solidFill>
        <a:ln w="12700" cap="flat" cmpd="sng" algn="ctr">
          <a:solidFill>
            <a:schemeClr val="accent5">
              <a:hueOff val="12435617"/>
              <a:satOff val="5494"/>
              <a:lumOff val="-602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34" tIns="18034" rIns="18034" bIns="18034" numCol="1" spcCol="1270" anchor="ctr" anchorCtr="0">
          <a:noAutofit/>
        </a:bodyPr>
        <a:lstStyle/>
        <a:p>
          <a:pPr marL="0" lvl="0" indent="0" algn="ctr" defTabSz="933450">
            <a:lnSpc>
              <a:spcPct val="90000"/>
            </a:lnSpc>
            <a:spcBef>
              <a:spcPct val="0"/>
            </a:spcBef>
            <a:spcAft>
              <a:spcPct val="35000"/>
            </a:spcAft>
            <a:buNone/>
          </a:pPr>
          <a:r>
            <a:rPr lang="en-US" sz="2100" kern="1200"/>
            <a:t>6</a:t>
          </a:r>
        </a:p>
      </dsp:txBody>
      <dsp:txXfrm>
        <a:off x="6995681" y="948856"/>
        <a:ext cx="328610" cy="328610"/>
      </dsp:txXfrm>
    </dsp:sp>
    <dsp:sp modelId="{E56C09F4-2604-4956-A4F1-19EC7510002D}">
      <dsp:nvSpPr>
        <dsp:cNvPr id="0" name=""/>
        <dsp:cNvSpPr/>
      </dsp:nvSpPr>
      <dsp:spPr>
        <a:xfrm>
          <a:off x="6569639" y="1511130"/>
          <a:ext cx="1180695" cy="1965600"/>
        </a:xfrm>
        <a:prstGeom prst="upArrowCallout">
          <a:avLst>
            <a:gd name="adj1" fmla="val 50000"/>
            <a:gd name="adj2" fmla="val 20000"/>
            <a:gd name="adj3" fmla="val 20000"/>
            <a:gd name="adj4" fmla="val 100000"/>
          </a:avLst>
        </a:prstGeom>
        <a:solidFill>
          <a:schemeClr val="accent5">
            <a:tint val="40000"/>
            <a:alpha val="90000"/>
            <a:hueOff val="12754211"/>
            <a:satOff val="-930"/>
            <a:lumOff val="-1106"/>
            <a:alphaOff val="0"/>
          </a:schemeClr>
        </a:solidFill>
        <a:ln w="12700" cap="flat" cmpd="sng" algn="ctr">
          <a:solidFill>
            <a:schemeClr val="accent5">
              <a:tint val="40000"/>
              <a:alpha val="90000"/>
              <a:hueOff val="12754211"/>
              <a:satOff val="-930"/>
              <a:lumOff val="-11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135" tIns="165100" rIns="93135" bIns="165100" numCol="1" spcCol="1270" anchor="t" anchorCtr="0">
          <a:noAutofit/>
        </a:bodyPr>
        <a:lstStyle/>
        <a:p>
          <a:pPr marL="0" lvl="0" indent="0" algn="l" defTabSz="488950">
            <a:lnSpc>
              <a:spcPct val="90000"/>
            </a:lnSpc>
            <a:spcBef>
              <a:spcPct val="0"/>
            </a:spcBef>
            <a:spcAft>
              <a:spcPct val="35000"/>
            </a:spcAft>
            <a:buNone/>
          </a:pPr>
          <a:r>
            <a:rPr lang="en-IN" sz="1100" kern="1200" dirty="0"/>
            <a:t>Training and testing of the model. (October 20, 2020)</a:t>
          </a:r>
          <a:endParaRPr lang="en-US" sz="1100" kern="1200" dirty="0"/>
        </a:p>
      </dsp:txBody>
      <dsp:txXfrm>
        <a:off x="6569639" y="1747269"/>
        <a:ext cx="1180695" cy="1729461"/>
      </dsp:txXfrm>
    </dsp:sp>
    <dsp:sp modelId="{27869E81-10B6-4193-9C77-A229E406ADBE}">
      <dsp:nvSpPr>
        <dsp:cNvPr id="0" name=""/>
        <dsp:cNvSpPr/>
      </dsp:nvSpPr>
      <dsp:spPr>
        <a:xfrm>
          <a:off x="7881523" y="1113125"/>
          <a:ext cx="1180776" cy="72"/>
        </a:xfrm>
        <a:prstGeom prst="rect">
          <a:avLst/>
        </a:prstGeom>
        <a:solidFill>
          <a:schemeClr val="accent5">
            <a:tint val="40000"/>
            <a:alpha val="90000"/>
            <a:hueOff val="13504458"/>
            <a:satOff val="-985"/>
            <a:lumOff val="-1172"/>
            <a:alphaOff val="0"/>
          </a:schemeClr>
        </a:solidFill>
        <a:ln w="12700" cap="flat" cmpd="sng" algn="ctr">
          <a:solidFill>
            <a:schemeClr val="accent5">
              <a:tint val="40000"/>
              <a:alpha val="90000"/>
              <a:hueOff val="13504458"/>
              <a:satOff val="-985"/>
              <a:lumOff val="-1172"/>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5CF1BD-AEF3-400A-94D0-4ACB5C136E5C}">
      <dsp:nvSpPr>
        <dsp:cNvPr id="0" name=""/>
        <dsp:cNvSpPr/>
      </dsp:nvSpPr>
      <dsp:spPr>
        <a:xfrm>
          <a:off x="9093786" y="1069038"/>
          <a:ext cx="60350" cy="113460"/>
        </a:xfrm>
        <a:prstGeom prst="chevron">
          <a:avLst>
            <a:gd name="adj" fmla="val 90000"/>
          </a:avLst>
        </a:prstGeom>
        <a:solidFill>
          <a:schemeClr val="accent5">
            <a:tint val="40000"/>
            <a:alpha val="90000"/>
            <a:hueOff val="14254706"/>
            <a:satOff val="-1039"/>
            <a:lumOff val="-1237"/>
            <a:alphaOff val="0"/>
          </a:schemeClr>
        </a:solidFill>
        <a:ln w="12700" cap="flat" cmpd="sng" algn="ctr">
          <a:solidFill>
            <a:schemeClr val="accent5">
              <a:tint val="40000"/>
              <a:alpha val="90000"/>
              <a:hueOff val="14254706"/>
              <a:satOff val="-1039"/>
              <a:lumOff val="-1237"/>
              <a:alphaOff val="0"/>
            </a:schemeClr>
          </a:solidFill>
          <a:prstDash val="solid"/>
          <a:miter lim="800000"/>
        </a:ln>
        <a:effectLst/>
      </dsp:spPr>
      <dsp:style>
        <a:lnRef idx="2">
          <a:scrgbClr r="0" g="0" b="0"/>
        </a:lnRef>
        <a:fillRef idx="1">
          <a:scrgbClr r="0" g="0" b="0"/>
        </a:fillRef>
        <a:effectRef idx="0">
          <a:scrgbClr r="0" g="0" b="0"/>
        </a:effectRef>
        <a:fontRef idx="minor"/>
      </dsp:style>
    </dsp:sp>
    <dsp:sp modelId="{12429080-AAB9-449F-917A-7925767CA5CB}">
      <dsp:nvSpPr>
        <dsp:cNvPr id="0" name=""/>
        <dsp:cNvSpPr/>
      </dsp:nvSpPr>
      <dsp:spPr>
        <a:xfrm>
          <a:off x="8239548" y="880799"/>
          <a:ext cx="464724" cy="464724"/>
        </a:xfrm>
        <a:prstGeom prst="ellipse">
          <a:avLst/>
        </a:prstGeom>
        <a:solidFill>
          <a:schemeClr val="accent5">
            <a:hueOff val="14922740"/>
            <a:satOff val="6593"/>
            <a:lumOff val="-7227"/>
            <a:alphaOff val="0"/>
          </a:schemeClr>
        </a:solidFill>
        <a:ln w="12700" cap="flat" cmpd="sng" algn="ctr">
          <a:solidFill>
            <a:schemeClr val="accent5">
              <a:hueOff val="14922740"/>
              <a:satOff val="6593"/>
              <a:lumOff val="-722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34" tIns="18034" rIns="18034" bIns="18034" numCol="1" spcCol="1270" anchor="ctr" anchorCtr="0">
          <a:noAutofit/>
        </a:bodyPr>
        <a:lstStyle/>
        <a:p>
          <a:pPr marL="0" lvl="0" indent="0" algn="ctr" defTabSz="933450">
            <a:lnSpc>
              <a:spcPct val="90000"/>
            </a:lnSpc>
            <a:spcBef>
              <a:spcPct val="0"/>
            </a:spcBef>
            <a:spcAft>
              <a:spcPct val="35000"/>
            </a:spcAft>
            <a:buNone/>
          </a:pPr>
          <a:r>
            <a:rPr lang="en-US" sz="2100" kern="1200"/>
            <a:t>7</a:t>
          </a:r>
        </a:p>
      </dsp:txBody>
      <dsp:txXfrm>
        <a:off x="8307605" y="948856"/>
        <a:ext cx="328610" cy="328610"/>
      </dsp:txXfrm>
    </dsp:sp>
    <dsp:sp modelId="{110DEA45-2FA7-4BAB-A737-F00D74D4FD28}">
      <dsp:nvSpPr>
        <dsp:cNvPr id="0" name=""/>
        <dsp:cNvSpPr/>
      </dsp:nvSpPr>
      <dsp:spPr>
        <a:xfrm>
          <a:off x="7881523" y="1511130"/>
          <a:ext cx="1180776" cy="1965600"/>
        </a:xfrm>
        <a:prstGeom prst="upArrowCallout">
          <a:avLst>
            <a:gd name="adj1" fmla="val 50000"/>
            <a:gd name="adj2" fmla="val 20000"/>
            <a:gd name="adj3" fmla="val 20000"/>
            <a:gd name="adj4" fmla="val 100000"/>
          </a:avLst>
        </a:prstGeom>
        <a:solidFill>
          <a:schemeClr val="accent5">
            <a:tint val="40000"/>
            <a:alpha val="90000"/>
            <a:hueOff val="15004953"/>
            <a:satOff val="-1094"/>
            <a:lumOff val="-1302"/>
            <a:alphaOff val="0"/>
          </a:schemeClr>
        </a:solidFill>
        <a:ln w="12700" cap="flat" cmpd="sng" algn="ctr">
          <a:solidFill>
            <a:schemeClr val="accent5">
              <a:tint val="40000"/>
              <a:alpha val="90000"/>
              <a:hueOff val="15004953"/>
              <a:satOff val="-1094"/>
              <a:lumOff val="-130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141" tIns="165100" rIns="93141" bIns="165100" numCol="1" spcCol="1270" anchor="t" anchorCtr="0">
          <a:noAutofit/>
        </a:bodyPr>
        <a:lstStyle/>
        <a:p>
          <a:pPr marL="0" lvl="0" indent="0" algn="l" defTabSz="488950">
            <a:lnSpc>
              <a:spcPct val="90000"/>
            </a:lnSpc>
            <a:spcBef>
              <a:spcPct val="0"/>
            </a:spcBef>
            <a:spcAft>
              <a:spcPct val="35000"/>
            </a:spcAft>
            <a:buNone/>
          </a:pPr>
          <a:r>
            <a:rPr lang="en-IN" sz="1100" kern="1200" dirty="0"/>
            <a:t>Approval/Disapproval of model followed by modifications in model.</a:t>
          </a:r>
          <a:r>
            <a:rPr lang="en-IN" sz="1100" b="1" kern="1200" dirty="0"/>
            <a:t> </a:t>
          </a:r>
          <a:r>
            <a:rPr lang="en-IN" sz="1100" kern="1200" dirty="0"/>
            <a:t>(October 21, 2020)</a:t>
          </a:r>
          <a:endParaRPr lang="en-US" sz="1100" kern="1200" dirty="0"/>
        </a:p>
      </dsp:txBody>
      <dsp:txXfrm>
        <a:off x="7881523" y="1747285"/>
        <a:ext cx="1180776" cy="1729445"/>
      </dsp:txXfrm>
    </dsp:sp>
    <dsp:sp modelId="{1904D869-D94F-4804-9FF8-DF3D5C51F96F}">
      <dsp:nvSpPr>
        <dsp:cNvPr id="0" name=""/>
        <dsp:cNvSpPr/>
      </dsp:nvSpPr>
      <dsp:spPr>
        <a:xfrm>
          <a:off x="9193496" y="1113125"/>
          <a:ext cx="590347" cy="72"/>
        </a:xfrm>
        <a:prstGeom prst="rect">
          <a:avLst/>
        </a:prstGeom>
        <a:solidFill>
          <a:schemeClr val="accent5">
            <a:tint val="40000"/>
            <a:alpha val="90000"/>
            <a:hueOff val="15755202"/>
            <a:satOff val="-1149"/>
            <a:lumOff val="-1367"/>
            <a:alphaOff val="0"/>
          </a:schemeClr>
        </a:solidFill>
        <a:ln w="12700" cap="flat" cmpd="sng" algn="ctr">
          <a:solidFill>
            <a:schemeClr val="accent5">
              <a:tint val="40000"/>
              <a:alpha val="90000"/>
              <a:hueOff val="15755202"/>
              <a:satOff val="-1149"/>
              <a:lumOff val="-1367"/>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13E48F-9F66-4EC5-8212-144D615C5DF4}">
      <dsp:nvSpPr>
        <dsp:cNvPr id="0" name=""/>
        <dsp:cNvSpPr/>
      </dsp:nvSpPr>
      <dsp:spPr>
        <a:xfrm>
          <a:off x="9551482" y="880799"/>
          <a:ext cx="464724" cy="464724"/>
        </a:xfrm>
        <a:prstGeom prst="ellipse">
          <a:avLst/>
        </a:prstGeom>
        <a:solidFill>
          <a:schemeClr val="accent5">
            <a:hueOff val="17409864"/>
            <a:satOff val="7692"/>
            <a:lumOff val="-8432"/>
            <a:alphaOff val="0"/>
          </a:schemeClr>
        </a:solidFill>
        <a:ln w="12700" cap="flat" cmpd="sng" algn="ctr">
          <a:solidFill>
            <a:schemeClr val="accent5">
              <a:hueOff val="17409864"/>
              <a:satOff val="7692"/>
              <a:lumOff val="-843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34" tIns="18034" rIns="18034" bIns="18034" numCol="1" spcCol="1270" anchor="ctr" anchorCtr="0">
          <a:noAutofit/>
        </a:bodyPr>
        <a:lstStyle/>
        <a:p>
          <a:pPr marL="0" lvl="0" indent="0" algn="ctr" defTabSz="933450">
            <a:lnSpc>
              <a:spcPct val="90000"/>
            </a:lnSpc>
            <a:spcBef>
              <a:spcPct val="0"/>
            </a:spcBef>
            <a:spcAft>
              <a:spcPct val="35000"/>
            </a:spcAft>
            <a:buNone/>
          </a:pPr>
          <a:r>
            <a:rPr lang="en-US" sz="2100" kern="1200"/>
            <a:t>8</a:t>
          </a:r>
        </a:p>
      </dsp:txBody>
      <dsp:txXfrm>
        <a:off x="9619539" y="948856"/>
        <a:ext cx="328610" cy="328610"/>
      </dsp:txXfrm>
    </dsp:sp>
    <dsp:sp modelId="{E6A542A5-AD4C-4CBD-A2D8-8811924FA18D}">
      <dsp:nvSpPr>
        <dsp:cNvPr id="0" name=""/>
        <dsp:cNvSpPr/>
      </dsp:nvSpPr>
      <dsp:spPr>
        <a:xfrm>
          <a:off x="9193496" y="1511130"/>
          <a:ext cx="1180695" cy="1965600"/>
        </a:xfrm>
        <a:prstGeom prst="upArrowCallout">
          <a:avLst>
            <a:gd name="adj1" fmla="val 50000"/>
            <a:gd name="adj2" fmla="val 20000"/>
            <a:gd name="adj3" fmla="val 20000"/>
            <a:gd name="adj4" fmla="val 100000"/>
          </a:avLst>
        </a:prstGeom>
        <a:solidFill>
          <a:schemeClr val="accent5">
            <a:tint val="40000"/>
            <a:alpha val="90000"/>
            <a:hueOff val="17255696"/>
            <a:satOff val="-1258"/>
            <a:lumOff val="-1497"/>
            <a:alphaOff val="0"/>
          </a:schemeClr>
        </a:solidFill>
        <a:ln w="12700" cap="flat" cmpd="sng" algn="ctr">
          <a:solidFill>
            <a:schemeClr val="accent5">
              <a:tint val="40000"/>
              <a:alpha val="90000"/>
              <a:hueOff val="17255696"/>
              <a:satOff val="-1258"/>
              <a:lumOff val="-149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135" tIns="165100" rIns="93135" bIns="165100" numCol="1" spcCol="1270" anchor="t" anchorCtr="0">
          <a:noAutofit/>
        </a:bodyPr>
        <a:lstStyle/>
        <a:p>
          <a:pPr marL="0" lvl="0" indent="0" algn="l" defTabSz="488950">
            <a:lnSpc>
              <a:spcPct val="90000"/>
            </a:lnSpc>
            <a:spcBef>
              <a:spcPct val="0"/>
            </a:spcBef>
            <a:spcAft>
              <a:spcPct val="35000"/>
            </a:spcAft>
            <a:buNone/>
          </a:pPr>
          <a:r>
            <a:rPr lang="en-IN" sz="1100" kern="1200" dirty="0"/>
            <a:t>Building a R shiny app for our project (October 22, 2020 to October 24, 2020)</a:t>
          </a:r>
          <a:endParaRPr lang="en-US" sz="1100" kern="1200" dirty="0"/>
        </a:p>
      </dsp:txBody>
      <dsp:txXfrm>
        <a:off x="9193496" y="1747269"/>
        <a:ext cx="1180695" cy="172946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10/25/2020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982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10/25/2020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74670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10/25/2020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69825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10/25/2020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04398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10/25/2020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44561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10/25/2020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77387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10/25/2020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42763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10/25/2020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04671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10/25/2020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55705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10/25/2020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90976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10/25/2020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43171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10/25/2020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997091044"/>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62" r:id="rId5"/>
    <p:sldLayoutId id="2147483756" r:id="rId6"/>
    <p:sldLayoutId id="2147483757" r:id="rId7"/>
    <p:sldLayoutId id="2147483758" r:id="rId8"/>
    <p:sldLayoutId id="2147483761" r:id="rId9"/>
    <p:sldLayoutId id="2147483760" r:id="rId10"/>
    <p:sldLayoutId id="21474837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160;https:/www.raps.org/news-and-articles/news-articles/2020/3/covid-19-vaccine-tracker"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sllloyd/vaccine_predictions" TargetMode="External"/><Relationship Id="rId1" Type="http://schemas.openxmlformats.org/officeDocument/2006/relationships/slideLayout" Target="../slideLayouts/slideLayout2.xml"/><Relationship Id="rId4" Type="http://schemas.openxmlformats.org/officeDocument/2006/relationships/hyperlink" Target="https://www.nytimes.com/interactive/2020/science/coronavirus-vaccine-tracker.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2">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4">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6">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524003" y="1999615"/>
            <a:ext cx="9144000" cy="2764028"/>
          </a:xfrm>
        </p:spPr>
        <p:txBody>
          <a:bodyPr anchor="ctr">
            <a:normAutofit/>
          </a:bodyPr>
          <a:lstStyle/>
          <a:p>
            <a:pPr algn="ctr"/>
            <a:r>
              <a:rPr lang="en-IN" sz="7200" b="1">
                <a:latin typeface="Times New Roman"/>
                <a:ea typeface="+mj-lt"/>
                <a:cs typeface="+mj-lt"/>
              </a:rPr>
              <a:t>Project: COVID-19 Vaccine Tracker</a:t>
            </a:r>
            <a:endParaRPr lang="en-GB" sz="7200" b="1">
              <a:latin typeface="Times New Roman"/>
              <a:ea typeface="+mj-lt"/>
              <a:cs typeface="+mj-lt"/>
            </a:endParaRPr>
          </a:p>
        </p:txBody>
      </p:sp>
      <p:sp>
        <p:nvSpPr>
          <p:cNvPr id="16" name="Rectangle 18">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BEC2A3-D25B-4C07-90F5-D4228216894B}"/>
              </a:ext>
            </a:extLst>
          </p:cNvPr>
          <p:cNvSpPr txBox="1"/>
          <p:nvPr/>
        </p:nvSpPr>
        <p:spPr>
          <a:xfrm>
            <a:off x="997907" y="590811"/>
            <a:ext cx="10196185" cy="54168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latin typeface="Times New Roman"/>
                <a:ea typeface="+mn-lt"/>
                <a:cs typeface="+mn-lt"/>
              </a:rPr>
              <a:t>3. </a:t>
            </a:r>
            <a:r>
              <a:rPr lang="en-IN" u="sng" dirty="0">
                <a:latin typeface="Times New Roman"/>
                <a:ea typeface="+mn-lt"/>
                <a:cs typeface="+mn-lt"/>
                <a:hlinkClick r:id="rId2"/>
              </a:rPr>
              <a:t>https://www.raps.org/news-and-articles/news-articles/2020/3/covid-19-vaccine-tracker</a:t>
            </a:r>
            <a:endParaRPr lang="en-IN" u="sng">
              <a:latin typeface="Times New Roman"/>
              <a:ea typeface="+mn-lt"/>
              <a:cs typeface="+mn-lt"/>
            </a:endParaRPr>
          </a:p>
          <a:p>
            <a:endParaRPr lang="en-IN" u="sng" dirty="0">
              <a:latin typeface="Times New Roman"/>
              <a:ea typeface="+mn-lt"/>
              <a:cs typeface="+mn-lt"/>
            </a:endParaRPr>
          </a:p>
          <a:p>
            <a:r>
              <a:rPr lang="en-US" sz="2200" b="1" dirty="0">
                <a:latin typeface="Times New Roman"/>
                <a:ea typeface="+mn-lt"/>
                <a:cs typeface="+mn-lt"/>
              </a:rPr>
              <a:t>COVID-19 vaccine tracker</a:t>
            </a:r>
            <a:endParaRPr lang="en-GB" sz="2200">
              <a:latin typeface="Times New Roman"/>
              <a:ea typeface="+mn-lt"/>
              <a:cs typeface="+mn-lt"/>
            </a:endParaRPr>
          </a:p>
          <a:p>
            <a:endParaRPr lang="en-GB" dirty="0">
              <a:latin typeface="Times New Roman"/>
              <a:ea typeface="+mn-lt"/>
              <a:cs typeface="+mn-lt"/>
            </a:endParaRPr>
          </a:p>
          <a:p>
            <a:r>
              <a:rPr lang="en-IN" dirty="0">
                <a:latin typeface="Times New Roman"/>
                <a:ea typeface="+mn-lt"/>
                <a:cs typeface="+mn-lt"/>
              </a:rPr>
              <a:t>This website basically tells us about the Candidate, Mechanism, Sponsor, Trial Phase and Institution. This website has almost every COVID-19 Vaccine with their details given in tabular form. </a:t>
            </a:r>
          </a:p>
          <a:p>
            <a:pPr algn="l"/>
            <a:endParaRPr lang="en-IN" dirty="0">
              <a:latin typeface="Times New Roman"/>
              <a:cs typeface="Times New Roman"/>
            </a:endParaRPr>
          </a:p>
          <a:p>
            <a:r>
              <a:rPr lang="en-IN" dirty="0">
                <a:latin typeface="Times New Roman"/>
                <a:ea typeface="+mn-lt"/>
                <a:cs typeface="+mn-lt"/>
              </a:rPr>
              <a:t>Now the question arises is how is our model different from the models already available on Internet?</a:t>
            </a:r>
          </a:p>
          <a:p>
            <a:endParaRPr lang="en-IN" dirty="0">
              <a:latin typeface="Times New Roman"/>
              <a:ea typeface="+mn-lt"/>
              <a:cs typeface="+mn-lt"/>
            </a:endParaRPr>
          </a:p>
          <a:p>
            <a:pPr marL="285750" indent="-285750">
              <a:buFont typeface="Wingdings"/>
              <a:buChar char="•"/>
            </a:pPr>
            <a:r>
              <a:rPr lang="en-IN" dirty="0">
                <a:latin typeface="Times New Roman"/>
                <a:ea typeface="+mn-lt"/>
                <a:cs typeface="+mn-lt"/>
              </a:rPr>
              <a:t>Our predictive model will take all the past data about that vaccine and will predict the possibility of its approx. manufacturing date and will also predict its failure and delay rate</a:t>
            </a:r>
          </a:p>
          <a:p>
            <a:pPr marL="285750" indent="-285750">
              <a:buFont typeface="Wingdings"/>
              <a:buChar char="•"/>
            </a:pPr>
            <a:r>
              <a:rPr lang="en-IN" dirty="0">
                <a:latin typeface="Times New Roman"/>
                <a:ea typeface="+mn-lt"/>
                <a:cs typeface="+mn-lt"/>
              </a:rPr>
              <a:t>There is no app facilitating interactive user interface.</a:t>
            </a:r>
          </a:p>
          <a:p>
            <a:pPr marL="285750" indent="-285750">
              <a:buFont typeface="Wingdings"/>
              <a:buChar char="•"/>
            </a:pPr>
            <a:r>
              <a:rPr lang="en-IN" dirty="0">
                <a:latin typeface="Times New Roman"/>
                <a:ea typeface="+mn-lt"/>
                <a:cs typeface="+mn-lt"/>
              </a:rPr>
              <a:t>Our predictive model will let the users to track on all leading pharmaceutical groups, organizations on their progress on developing vaccine for SARS-CoV-2. </a:t>
            </a:r>
          </a:p>
          <a:p>
            <a:r>
              <a:rPr lang="en-IN" dirty="0">
                <a:latin typeface="Times New Roman"/>
                <a:ea typeface="+mn-lt"/>
                <a:cs typeface="+mn-lt"/>
              </a:rPr>
              <a:t>Our model will serve as a relief to the people by giving them an option to use the model to track COVID-19 vaccine and predict its release date with high precision.</a:t>
            </a:r>
          </a:p>
          <a:p>
            <a:endParaRPr lang="en-IN" dirty="0">
              <a:latin typeface="Times New Roman"/>
              <a:cs typeface="Times New Roman"/>
            </a:endParaRPr>
          </a:p>
          <a:p>
            <a:endParaRPr lang="en-IN" dirty="0">
              <a:latin typeface="Times New Roman"/>
              <a:cs typeface="Times New Roman"/>
            </a:endParaRPr>
          </a:p>
          <a:p>
            <a:endParaRPr lang="en-GB" dirty="0">
              <a:latin typeface="Times New Roman"/>
              <a:cs typeface="Times New Roman"/>
            </a:endParaRPr>
          </a:p>
        </p:txBody>
      </p:sp>
    </p:spTree>
    <p:extLst>
      <p:ext uri="{BB962C8B-B14F-4D97-AF65-F5344CB8AC3E}">
        <p14:creationId xmlns:p14="http://schemas.microsoft.com/office/powerpoint/2010/main" val="3011017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199A62-CF5B-4F9D-8D9A-4A8F4453AB1E}"/>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Click to add text</a:t>
            </a:r>
          </a:p>
        </p:txBody>
      </p:sp>
      <p:pic>
        <p:nvPicPr>
          <p:cNvPr id="3" name="Picture 3" descr="Graphical user interface, application, table&#10;&#10;Description automatically generated">
            <a:extLst>
              <a:ext uri="{FF2B5EF4-FFF2-40B4-BE49-F238E27FC236}">
                <a16:creationId xmlns:a16="http://schemas.microsoft.com/office/drawing/2014/main" id="{85FAF437-99CA-4416-85D3-E19122D92F8B}"/>
              </a:ext>
            </a:extLst>
          </p:cNvPr>
          <p:cNvPicPr>
            <a:picLocks noChangeAspect="1"/>
          </p:cNvPicPr>
          <p:nvPr/>
        </p:nvPicPr>
        <p:blipFill>
          <a:blip r:embed="rId2"/>
          <a:stretch>
            <a:fillRect/>
          </a:stretch>
        </p:blipFill>
        <p:spPr>
          <a:xfrm>
            <a:off x="152401" y="111067"/>
            <a:ext cx="11866322" cy="6656743"/>
          </a:xfrm>
          <a:prstGeom prst="rect">
            <a:avLst/>
          </a:prstGeom>
        </p:spPr>
      </p:pic>
    </p:spTree>
    <p:extLst>
      <p:ext uri="{BB962C8B-B14F-4D97-AF65-F5344CB8AC3E}">
        <p14:creationId xmlns:p14="http://schemas.microsoft.com/office/powerpoint/2010/main" val="2087259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3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76B1FC2-36DD-4281-8298-58C67075B66C}"/>
              </a:ext>
            </a:extLst>
          </p:cNvPr>
          <p:cNvSpPr>
            <a:spLocks noGrp="1"/>
          </p:cNvSpPr>
          <p:nvPr>
            <p:ph type="title"/>
          </p:nvPr>
        </p:nvSpPr>
        <p:spPr>
          <a:xfrm>
            <a:off x="1115568" y="548640"/>
            <a:ext cx="10168128" cy="1179576"/>
          </a:xfrm>
        </p:spPr>
        <p:txBody>
          <a:bodyPr>
            <a:normAutofit/>
          </a:bodyPr>
          <a:lstStyle/>
          <a:p>
            <a:r>
              <a:rPr lang="en-IN" b="1">
                <a:latin typeface="Times New Roman"/>
                <a:ea typeface="+mj-lt"/>
                <a:cs typeface="+mj-lt"/>
              </a:rPr>
              <a:t>Scope</a:t>
            </a:r>
            <a:endParaRPr lang="en-US">
              <a:latin typeface="Times New Roman"/>
            </a:endParaRPr>
          </a:p>
        </p:txBody>
      </p:sp>
      <p:sp>
        <p:nvSpPr>
          <p:cNvPr id="34" name="Rectangle 3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086E65C-5ADF-42A7-981A-9AB850F28E34}"/>
              </a:ext>
            </a:extLst>
          </p:cNvPr>
          <p:cNvSpPr>
            <a:spLocks noGrp="1"/>
          </p:cNvSpPr>
          <p:nvPr>
            <p:ph idx="1"/>
          </p:nvPr>
        </p:nvSpPr>
        <p:spPr>
          <a:xfrm>
            <a:off x="1115568" y="2481943"/>
            <a:ext cx="10168128" cy="3966417"/>
          </a:xfrm>
        </p:spPr>
        <p:txBody>
          <a:bodyPr vert="horz" lIns="91440" tIns="45720" rIns="91440" bIns="45720" rtlCol="0" anchor="t">
            <a:noAutofit/>
          </a:bodyPr>
          <a:lstStyle/>
          <a:p>
            <a:pPr marL="285750" indent="-285750">
              <a:lnSpc>
                <a:spcPct val="100000"/>
              </a:lnSpc>
            </a:pPr>
            <a:r>
              <a:rPr lang="en-IN" sz="2000" b="1" dirty="0">
                <a:latin typeface="Times New Roman"/>
                <a:ea typeface="+mn-lt"/>
                <a:cs typeface="+mn-lt"/>
              </a:rPr>
              <a:t>Step 1:</a:t>
            </a:r>
            <a:r>
              <a:rPr lang="en-IN" sz="1800" dirty="0">
                <a:latin typeface="Times New Roman"/>
                <a:ea typeface="+mn-lt"/>
                <a:cs typeface="+mn-lt"/>
              </a:rPr>
              <a:t> Goals – Define the goal(s) of the project which is let the users to track on all leading pharmaceutical groups, organizations, medical research institutes, biotechnological companies like Novavax, Bharat Biotech, Moderna, Johnson and Johnson, </a:t>
            </a:r>
            <a:r>
              <a:rPr lang="en-IN" sz="1800" dirty="0" err="1">
                <a:latin typeface="Times New Roman"/>
                <a:ea typeface="+mn-lt"/>
                <a:cs typeface="+mn-lt"/>
              </a:rPr>
              <a:t>CanSino</a:t>
            </a:r>
            <a:r>
              <a:rPr lang="en-IN" sz="1800" dirty="0">
                <a:latin typeface="Times New Roman"/>
                <a:ea typeface="+mn-lt"/>
                <a:cs typeface="+mn-lt"/>
              </a:rPr>
              <a:t> Biologics, etc. on their progress on developing vaccine for SARS-CoV-2.</a:t>
            </a:r>
            <a:endParaRPr lang="en-IN" sz="1800" dirty="0">
              <a:latin typeface="Times New Roman"/>
              <a:ea typeface="+mn-lt"/>
              <a:cs typeface="Times New Roman"/>
            </a:endParaRPr>
          </a:p>
          <a:p>
            <a:pPr marL="285750" indent="-285750">
              <a:lnSpc>
                <a:spcPct val="100000"/>
              </a:lnSpc>
            </a:pPr>
            <a:r>
              <a:rPr lang="en-IN" sz="2000" b="1" dirty="0">
                <a:latin typeface="Times New Roman"/>
                <a:ea typeface="+mn-lt"/>
                <a:cs typeface="+mn-lt"/>
              </a:rPr>
              <a:t>Step 2:</a:t>
            </a:r>
            <a:r>
              <a:rPr lang="en-IN" sz="1800" dirty="0">
                <a:latin typeface="Times New Roman"/>
                <a:ea typeface="+mn-lt"/>
                <a:cs typeface="+mn-lt"/>
              </a:rPr>
              <a:t> Actions – Actions/interventions that this project will inform - Register name, company's name and various details of vaccine. Analyse the data of all trials and make a prediction for release date.</a:t>
            </a:r>
          </a:p>
          <a:p>
            <a:pPr marL="285750" indent="-285750">
              <a:lnSpc>
                <a:spcPct val="100000"/>
              </a:lnSpc>
            </a:pPr>
            <a:r>
              <a:rPr lang="en-IN" sz="2000" b="1" dirty="0">
                <a:latin typeface="Times New Roman"/>
                <a:ea typeface="+mn-lt"/>
                <a:cs typeface="+mn-lt"/>
              </a:rPr>
              <a:t>Step 3:</a:t>
            </a:r>
            <a:r>
              <a:rPr lang="en-IN" sz="1800" dirty="0">
                <a:latin typeface="Times New Roman"/>
                <a:ea typeface="+mn-lt"/>
                <a:cs typeface="+mn-lt"/>
              </a:rPr>
              <a:t> Data and its Analysis – Our model will produce outputs such as ranked list of the organizations, which will also mention vaccine name, mechanism used, sponsor of the vaccine, Trial Phase, Institution name, predicted release date, announced release date, side effects till now (if human trials have started), effectiveness of the vaccine, etc. Also, our model will produce plots such as plot on progress versus time of different organizations, vaccine effectiveness versus organization names, etc.</a:t>
            </a:r>
          </a:p>
          <a:p>
            <a:pPr>
              <a:lnSpc>
                <a:spcPct val="100000"/>
              </a:lnSpc>
            </a:pPr>
            <a:endParaRPr lang="en-IN" sz="1500">
              <a:ea typeface="+mn-lt"/>
              <a:cs typeface="+mn-lt"/>
            </a:endParaRPr>
          </a:p>
        </p:txBody>
      </p:sp>
    </p:spTree>
    <p:extLst>
      <p:ext uri="{BB962C8B-B14F-4D97-AF65-F5344CB8AC3E}">
        <p14:creationId xmlns:p14="http://schemas.microsoft.com/office/powerpoint/2010/main" val="2060091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546501D-9DE0-46BE-A656-18F6030F5E8A}"/>
              </a:ext>
            </a:extLst>
          </p:cNvPr>
          <p:cNvSpPr>
            <a:spLocks noGrp="1"/>
          </p:cNvSpPr>
          <p:nvPr>
            <p:ph type="title"/>
          </p:nvPr>
        </p:nvSpPr>
        <p:spPr>
          <a:xfrm>
            <a:off x="1115568" y="548640"/>
            <a:ext cx="10168128" cy="1179576"/>
          </a:xfrm>
        </p:spPr>
        <p:txBody>
          <a:bodyPr>
            <a:normAutofit/>
          </a:bodyPr>
          <a:lstStyle/>
          <a:p>
            <a:r>
              <a:rPr lang="en-IN" b="1" dirty="0">
                <a:latin typeface="Times New Roman"/>
                <a:ea typeface="+mj-lt"/>
                <a:cs typeface="+mj-lt"/>
              </a:rPr>
              <a:t>Significance of project:</a:t>
            </a:r>
            <a:endParaRPr lang="en-GB" b="1">
              <a:latin typeface="Times New Roman"/>
              <a:ea typeface="+mj-lt"/>
              <a:cs typeface="+mj-lt"/>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9FC2D40-11C8-412C-86BB-AF45681B645A}"/>
              </a:ext>
            </a:extLst>
          </p:cNvPr>
          <p:cNvSpPr>
            <a:spLocks noGrp="1"/>
          </p:cNvSpPr>
          <p:nvPr>
            <p:ph idx="1"/>
          </p:nvPr>
        </p:nvSpPr>
        <p:spPr>
          <a:xfrm>
            <a:off x="1115568" y="2962107"/>
            <a:ext cx="10168128" cy="3214856"/>
          </a:xfrm>
        </p:spPr>
        <p:txBody>
          <a:bodyPr vert="horz" lIns="91440" tIns="45720" rIns="91440" bIns="45720" rtlCol="0" anchor="t">
            <a:normAutofit/>
          </a:bodyPr>
          <a:lstStyle/>
          <a:p>
            <a:r>
              <a:rPr lang="en-IN" sz="1800" dirty="0">
                <a:latin typeface="Times New Roman"/>
                <a:ea typeface="+mn-lt"/>
                <a:cs typeface="+mn-lt"/>
              </a:rPr>
              <a:t>Our project is significant because in the current situation of COVID-19 pandemic, individuals do think every now and then that when this all will be over and everything gets back to normal with a launch and distribution of a COVID-19 vaccine, our project will serve as a solution which can be used by developers or groups like us designing an app in R using it.</a:t>
            </a:r>
            <a:endParaRPr lang="en-GB" sz="1800">
              <a:latin typeface="Times New Roman"/>
              <a:ea typeface="+mn-lt"/>
              <a:cs typeface="+mn-lt"/>
            </a:endParaRPr>
          </a:p>
          <a:p>
            <a:r>
              <a:rPr lang="en-IN" sz="1800" dirty="0">
                <a:latin typeface="Times New Roman"/>
                <a:ea typeface="+mn-lt"/>
                <a:cs typeface="+mn-lt"/>
              </a:rPr>
              <a:t>There do not exist any such app out there which provides solution to the mentioned problem with enough precision and with an interactive user interface in R.</a:t>
            </a:r>
            <a:endParaRPr lang="en-GB" sz="1800">
              <a:latin typeface="Times New Roman"/>
              <a:ea typeface="+mn-lt"/>
              <a:cs typeface="+mn-lt"/>
            </a:endParaRPr>
          </a:p>
          <a:p>
            <a:r>
              <a:rPr lang="en-IN" sz="1800" dirty="0">
                <a:latin typeface="Times New Roman"/>
                <a:ea typeface="+mn-lt"/>
                <a:cs typeface="+mn-lt"/>
              </a:rPr>
              <a:t>There do not exist any such project written in R.</a:t>
            </a:r>
            <a:endParaRPr lang="en-GB" sz="1800" dirty="0">
              <a:latin typeface="Times New Roman"/>
              <a:cs typeface="Times New Roman"/>
            </a:endParaRPr>
          </a:p>
          <a:p>
            <a:endParaRPr lang="en-GB" sz="2200"/>
          </a:p>
        </p:txBody>
      </p:sp>
    </p:spTree>
    <p:extLst>
      <p:ext uri="{BB962C8B-B14F-4D97-AF65-F5344CB8AC3E}">
        <p14:creationId xmlns:p14="http://schemas.microsoft.com/office/powerpoint/2010/main" val="3129178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BB6D22-AD36-46A8-B795-CB0E4378211E}"/>
              </a:ext>
            </a:extLst>
          </p:cNvPr>
          <p:cNvSpPr>
            <a:spLocks noGrp="1"/>
          </p:cNvSpPr>
          <p:nvPr>
            <p:ph type="title"/>
          </p:nvPr>
        </p:nvSpPr>
        <p:spPr>
          <a:xfrm>
            <a:off x="841248" y="256032"/>
            <a:ext cx="10506456" cy="1014984"/>
          </a:xfrm>
        </p:spPr>
        <p:txBody>
          <a:bodyPr anchor="b">
            <a:normAutofit/>
          </a:bodyPr>
          <a:lstStyle/>
          <a:p>
            <a:r>
              <a:rPr lang="en-US" b="1" dirty="0">
                <a:latin typeface="Times New Roman"/>
                <a:ea typeface="+mj-lt"/>
                <a:cs typeface="+mj-lt"/>
              </a:rPr>
              <a:t>Phases </a:t>
            </a:r>
            <a:r>
              <a:rPr lang="en-IN" b="1" dirty="0">
                <a:latin typeface="Times New Roman"/>
                <a:ea typeface="+mj-lt"/>
                <a:cs typeface="+mj-lt"/>
              </a:rPr>
              <a:t>In Project</a:t>
            </a:r>
            <a:endParaRPr lang="en-GB" b="1">
              <a:latin typeface="Times New Roman"/>
              <a:ea typeface="+mj-lt"/>
              <a:cs typeface="+mj-lt"/>
            </a:endParaRPr>
          </a:p>
        </p:txBody>
      </p:sp>
      <p:sp>
        <p:nvSpPr>
          <p:cNvPr id="19"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1" name="Content Placeholder 2">
            <a:extLst>
              <a:ext uri="{FF2B5EF4-FFF2-40B4-BE49-F238E27FC236}">
                <a16:creationId xmlns:a16="http://schemas.microsoft.com/office/drawing/2014/main" id="{A3EC4476-97CA-4089-B924-AAF9B5C80B73}"/>
              </a:ext>
            </a:extLst>
          </p:cNvPr>
          <p:cNvGraphicFramePr>
            <a:graphicFrameLocks noGrp="1"/>
          </p:cNvGraphicFramePr>
          <p:nvPr>
            <p:ph idx="1"/>
            <p:extLst>
              <p:ext uri="{D42A27DB-BD31-4B8C-83A1-F6EECF244321}">
                <p14:modId xmlns:p14="http://schemas.microsoft.com/office/powerpoint/2010/main" val="139455697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8695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575FC6-3984-4EEE-94B7-8CB68A2F2456}"/>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Click to add text</a:t>
            </a:r>
          </a:p>
        </p:txBody>
      </p:sp>
      <p:pic>
        <p:nvPicPr>
          <p:cNvPr id="5" name="Picture 5" descr="Timeline&#10;&#10;Description automatically generated">
            <a:extLst>
              <a:ext uri="{FF2B5EF4-FFF2-40B4-BE49-F238E27FC236}">
                <a16:creationId xmlns:a16="http://schemas.microsoft.com/office/drawing/2014/main" id="{CF7F2179-C8F7-4F2D-BF46-D79DC210B412}"/>
              </a:ext>
            </a:extLst>
          </p:cNvPr>
          <p:cNvPicPr>
            <a:picLocks noChangeAspect="1"/>
          </p:cNvPicPr>
          <p:nvPr/>
        </p:nvPicPr>
        <p:blipFill>
          <a:blip r:embed="rId2"/>
          <a:stretch>
            <a:fillRect/>
          </a:stretch>
        </p:blipFill>
        <p:spPr>
          <a:xfrm>
            <a:off x="58455" y="67187"/>
            <a:ext cx="12075091" cy="6673598"/>
          </a:xfrm>
          <a:prstGeom prst="rect">
            <a:avLst/>
          </a:prstGeom>
        </p:spPr>
      </p:pic>
    </p:spTree>
    <p:extLst>
      <p:ext uri="{BB962C8B-B14F-4D97-AF65-F5344CB8AC3E}">
        <p14:creationId xmlns:p14="http://schemas.microsoft.com/office/powerpoint/2010/main" val="1874271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36C540-F330-4C2B-830A-024C63ACF0DE}"/>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Click to add text</a:t>
            </a:r>
          </a:p>
        </p:txBody>
      </p:sp>
      <p:pic>
        <p:nvPicPr>
          <p:cNvPr id="3" name="Picture 3" descr="Table, timeline&#10;&#10;Description automatically generated">
            <a:extLst>
              <a:ext uri="{FF2B5EF4-FFF2-40B4-BE49-F238E27FC236}">
                <a16:creationId xmlns:a16="http://schemas.microsoft.com/office/drawing/2014/main" id="{AC25C7D1-19FD-4CCD-933F-6DD5F3989902}"/>
              </a:ext>
            </a:extLst>
          </p:cNvPr>
          <p:cNvPicPr>
            <a:picLocks noChangeAspect="1"/>
          </p:cNvPicPr>
          <p:nvPr/>
        </p:nvPicPr>
        <p:blipFill>
          <a:blip r:embed="rId2"/>
          <a:stretch>
            <a:fillRect/>
          </a:stretch>
        </p:blipFill>
        <p:spPr>
          <a:xfrm>
            <a:off x="79332" y="51019"/>
            <a:ext cx="12033336" cy="6762835"/>
          </a:xfrm>
          <a:prstGeom prst="rect">
            <a:avLst/>
          </a:prstGeom>
        </p:spPr>
      </p:pic>
    </p:spTree>
    <p:extLst>
      <p:ext uri="{BB962C8B-B14F-4D97-AF65-F5344CB8AC3E}">
        <p14:creationId xmlns:p14="http://schemas.microsoft.com/office/powerpoint/2010/main" val="571668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8F0BDB-B2A1-4A27-8F91-72C28E5E2349}"/>
              </a:ext>
            </a:extLst>
          </p:cNvPr>
          <p:cNvSpPr>
            <a:spLocks noGrp="1"/>
          </p:cNvSpPr>
          <p:nvPr>
            <p:ph type="title"/>
          </p:nvPr>
        </p:nvSpPr>
        <p:spPr>
          <a:xfrm>
            <a:off x="841248" y="426720"/>
            <a:ext cx="10506456" cy="1919141"/>
          </a:xfrm>
        </p:spPr>
        <p:txBody>
          <a:bodyPr anchor="b">
            <a:normAutofit/>
          </a:bodyPr>
          <a:lstStyle/>
          <a:p>
            <a:r>
              <a:rPr lang="en-IN" sz="6000" b="1">
                <a:latin typeface="Times New Roman"/>
                <a:ea typeface="+mj-lt"/>
                <a:cs typeface="+mj-lt"/>
              </a:rPr>
              <a:t>Building Our Data set</a:t>
            </a:r>
            <a:endParaRPr lang="en-US" sz="6000">
              <a:latin typeface="Times New Roman"/>
            </a:endParaRPr>
          </a:p>
        </p:txBody>
      </p:sp>
      <p:sp>
        <p:nvSpPr>
          <p:cNvPr id="10" name="Rectangle 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BB0A43E-FA6B-4CF7-9415-2201D7F6FF0D}"/>
              </a:ext>
            </a:extLst>
          </p:cNvPr>
          <p:cNvSpPr>
            <a:spLocks noGrp="1"/>
          </p:cNvSpPr>
          <p:nvPr>
            <p:ph idx="1"/>
          </p:nvPr>
        </p:nvSpPr>
        <p:spPr>
          <a:xfrm>
            <a:off x="841248" y="3337269"/>
            <a:ext cx="10509504" cy="2905686"/>
          </a:xfrm>
        </p:spPr>
        <p:txBody>
          <a:bodyPr vert="horz" lIns="91440" tIns="45720" rIns="91440" bIns="45720" rtlCol="0">
            <a:normAutofit/>
          </a:bodyPr>
          <a:lstStyle/>
          <a:p>
            <a:pPr marL="0" indent="0">
              <a:lnSpc>
                <a:spcPct val="100000"/>
              </a:lnSpc>
              <a:buNone/>
            </a:pPr>
            <a:r>
              <a:rPr lang="en-IN" sz="2000">
                <a:latin typeface="Times New Roman"/>
                <a:ea typeface="+mn-lt"/>
                <a:cs typeface="+mn-lt"/>
              </a:rPr>
              <a:t>One of the things that we learned in our journey to build this predictive model is that the efficiency and accuracy of a predictive model depends a lot on the data set we’re using to in our predictive model. We observed that the data set also drives the choice of machine learning algorithm or another mathematical model to be chosen for the project. The general objective of our project is to give a predicted date for the possible completion of all the four phases with manufacturing the vaccine at global scale of a covid19 vaccine. So, to predict this dependent variable as precise as possible, on the basis of our gathered knowledge and expert views we tried to add as much as possible column fields which represents the factors affecting rate of development and possible approval of the vaccines.</a:t>
            </a:r>
            <a:endParaRPr lang="en-GB" sz="2000">
              <a:latin typeface="Times New Roman"/>
              <a:ea typeface="+mn-lt"/>
              <a:cs typeface="+mn-lt"/>
            </a:endParaRPr>
          </a:p>
        </p:txBody>
      </p:sp>
    </p:spTree>
    <p:extLst>
      <p:ext uri="{BB962C8B-B14F-4D97-AF65-F5344CB8AC3E}">
        <p14:creationId xmlns:p14="http://schemas.microsoft.com/office/powerpoint/2010/main" val="1246708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8908D3-FD99-45C3-AB25-7A636A0021D8}"/>
              </a:ext>
            </a:extLst>
          </p:cNvPr>
          <p:cNvSpPr>
            <a:spLocks noGrp="1"/>
          </p:cNvSpPr>
          <p:nvPr>
            <p:ph type="title"/>
          </p:nvPr>
        </p:nvSpPr>
        <p:spPr>
          <a:xfrm>
            <a:off x="841248" y="1683169"/>
            <a:ext cx="4068849" cy="4148586"/>
          </a:xfrm>
        </p:spPr>
        <p:txBody>
          <a:bodyPr anchor="t">
            <a:normAutofit/>
          </a:bodyPr>
          <a:lstStyle/>
          <a:p>
            <a:r>
              <a:rPr lang="en-IN" sz="4800">
                <a:latin typeface="Times New Roman"/>
                <a:ea typeface="+mj-lt"/>
                <a:cs typeface="+mj-lt"/>
              </a:rPr>
              <a:t>The column fields used to store the information about the vaccines:</a:t>
            </a:r>
            <a:endParaRPr lang="en-GB" sz="4800">
              <a:latin typeface="Times New Roman"/>
              <a:ea typeface="+mj-lt"/>
              <a:cs typeface="+mj-lt"/>
            </a:endParaRPr>
          </a:p>
        </p:txBody>
      </p:sp>
      <p:sp>
        <p:nvSpPr>
          <p:cNvPr id="15" name="Content Placeholder 14">
            <a:extLst>
              <a:ext uri="{FF2B5EF4-FFF2-40B4-BE49-F238E27FC236}">
                <a16:creationId xmlns:a16="http://schemas.microsoft.com/office/drawing/2014/main" id="{E5F50EF8-AEC5-4C91-8C75-790883239240}"/>
              </a:ext>
            </a:extLst>
          </p:cNvPr>
          <p:cNvSpPr>
            <a:spLocks noGrp="1"/>
          </p:cNvSpPr>
          <p:nvPr>
            <p:ph idx="1"/>
          </p:nvPr>
        </p:nvSpPr>
        <p:spPr>
          <a:xfrm>
            <a:off x="5532504" y="190486"/>
            <a:ext cx="2603235" cy="5787405"/>
          </a:xfrm>
        </p:spPr>
        <p:txBody>
          <a:bodyPr vert="horz" lIns="91440" tIns="45720" rIns="91440" bIns="45720" rtlCol="0" anchor="t">
            <a:normAutofit/>
          </a:bodyPr>
          <a:lstStyle/>
          <a:p>
            <a:r>
              <a:rPr lang="en-IN" sz="1800">
                <a:latin typeface="Times New Roman"/>
                <a:ea typeface="+mn-lt"/>
                <a:cs typeface="+mn-lt"/>
              </a:rPr>
              <a:t>Candidate name</a:t>
            </a:r>
          </a:p>
          <a:p>
            <a:r>
              <a:rPr lang="en-IN" sz="1800">
                <a:latin typeface="Times New Roman"/>
                <a:ea typeface="+mn-lt"/>
                <a:cs typeface="+mn-lt"/>
              </a:rPr>
              <a:t>Developer</a:t>
            </a:r>
          </a:p>
          <a:p>
            <a:r>
              <a:rPr lang="en-IN" sz="1800">
                <a:latin typeface="Times New Roman"/>
                <a:ea typeface="+mn-lt"/>
                <a:cs typeface="+mn-lt"/>
              </a:rPr>
              <a:t>Current Phase</a:t>
            </a:r>
          </a:p>
          <a:p>
            <a:r>
              <a:rPr lang="en-IN" sz="1800">
                <a:latin typeface="Times New Roman"/>
                <a:ea typeface="+mn-lt"/>
                <a:cs typeface="+mn-lt"/>
              </a:rPr>
              <a:t>Technology</a:t>
            </a:r>
          </a:p>
          <a:p>
            <a:r>
              <a:rPr lang="en-IN" sz="1800">
                <a:latin typeface="Times New Roman"/>
                <a:ea typeface="+mn-lt"/>
                <a:cs typeface="+mn-lt"/>
              </a:rPr>
              <a:t>Countries</a:t>
            </a:r>
          </a:p>
          <a:p>
            <a:r>
              <a:rPr lang="en-IN" sz="1800">
                <a:latin typeface="Times New Roman"/>
                <a:ea typeface="+mn-lt"/>
                <a:cs typeface="+mn-lt"/>
              </a:rPr>
              <a:t>Status</a:t>
            </a:r>
          </a:p>
          <a:p>
            <a:r>
              <a:rPr lang="en-IN" sz="1800">
                <a:latin typeface="Times New Roman"/>
                <a:ea typeface="+mn-lt"/>
                <a:cs typeface="+mn-lt"/>
              </a:rPr>
              <a:t>Phase0_date</a:t>
            </a:r>
          </a:p>
          <a:p>
            <a:r>
              <a:rPr lang="en-IN" sz="1800">
                <a:latin typeface="Times New Roman"/>
                <a:ea typeface="+mn-lt"/>
                <a:cs typeface="+mn-lt"/>
              </a:rPr>
              <a:t>Phase1_start_date</a:t>
            </a:r>
          </a:p>
          <a:p>
            <a:r>
              <a:rPr lang="en-IN" sz="1800">
                <a:latin typeface="Times New Roman"/>
                <a:ea typeface="+mn-lt"/>
                <a:cs typeface="+mn-lt"/>
              </a:rPr>
              <a:t>Phase1_end_date</a:t>
            </a:r>
            <a:endParaRPr lang="en-IN" sz="1800">
              <a:latin typeface="Times New Roman"/>
              <a:cs typeface="Times New Roman"/>
            </a:endParaRPr>
          </a:p>
          <a:p>
            <a:r>
              <a:rPr lang="en-IN" sz="1800">
                <a:latin typeface="Times New Roman"/>
                <a:ea typeface="+mn-lt"/>
                <a:cs typeface="+mn-lt"/>
              </a:rPr>
              <a:t>Phase2_start_date</a:t>
            </a:r>
          </a:p>
          <a:p>
            <a:r>
              <a:rPr lang="en-IN" sz="1800">
                <a:latin typeface="Times New Roman"/>
                <a:ea typeface="+mn-lt"/>
                <a:cs typeface="+mn-lt"/>
              </a:rPr>
              <a:t>Phase2_end_date</a:t>
            </a:r>
          </a:p>
          <a:p>
            <a:r>
              <a:rPr lang="en-IN" sz="1800">
                <a:latin typeface="Times New Roman"/>
                <a:ea typeface="+mn-lt"/>
                <a:cs typeface="+mn-lt"/>
              </a:rPr>
              <a:t>Phase3_start_date</a:t>
            </a:r>
          </a:p>
          <a:p>
            <a:r>
              <a:rPr lang="en-IN" sz="1800">
                <a:latin typeface="Times New Roman"/>
                <a:ea typeface="+mn-lt"/>
                <a:cs typeface="+mn-lt"/>
              </a:rPr>
              <a:t>Phase3_end_date</a:t>
            </a:r>
          </a:p>
        </p:txBody>
      </p:sp>
      <p:sp>
        <p:nvSpPr>
          <p:cNvPr id="22" name="Rectangle 21">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75434CF7-535A-4E12-AA37-809B6730D475}"/>
              </a:ext>
            </a:extLst>
          </p:cNvPr>
          <p:cNvSpPr txBox="1"/>
          <p:nvPr/>
        </p:nvSpPr>
        <p:spPr>
          <a:xfrm>
            <a:off x="8805797" y="194153"/>
            <a:ext cx="2743199"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IN">
                <a:latin typeface="Times New Roman"/>
                <a:ea typeface="+mn-lt"/>
                <a:cs typeface="+mn-lt"/>
              </a:rPr>
              <a:t>Phase4_start_date</a:t>
            </a:r>
          </a:p>
          <a:p>
            <a:pPr marL="285750" indent="-285750">
              <a:buFont typeface="Arial"/>
              <a:buChar char="•"/>
            </a:pPr>
            <a:r>
              <a:rPr lang="en-IN">
                <a:latin typeface="Times New Roman"/>
                <a:ea typeface="+mn-lt"/>
                <a:cs typeface="+mn-lt"/>
              </a:rPr>
              <a:t>Phase4_end_date</a:t>
            </a:r>
          </a:p>
          <a:p>
            <a:pPr marL="285750" indent="-285750">
              <a:buFont typeface="Arial"/>
              <a:buChar char="•"/>
            </a:pPr>
            <a:r>
              <a:rPr lang="en-IN">
                <a:latin typeface="Times New Roman"/>
                <a:ea typeface="+mn-lt"/>
                <a:cs typeface="+mn-lt"/>
              </a:rPr>
              <a:t>Phase1/2_overlap</a:t>
            </a:r>
          </a:p>
          <a:p>
            <a:pPr marL="285750" indent="-285750">
              <a:buFont typeface="Arial"/>
              <a:buChar char="•"/>
            </a:pPr>
            <a:r>
              <a:rPr lang="en-IN">
                <a:latin typeface="Times New Roman"/>
                <a:ea typeface="+mn-lt"/>
                <a:cs typeface="+mn-lt"/>
              </a:rPr>
              <a:t>Phase2/3_overlap</a:t>
            </a:r>
          </a:p>
          <a:p>
            <a:pPr marL="285750" indent="-285750">
              <a:buFont typeface="Arial"/>
              <a:buChar char="•"/>
            </a:pPr>
            <a:r>
              <a:rPr lang="en-IN">
                <a:latin typeface="Times New Roman"/>
                <a:ea typeface="+mn-lt"/>
                <a:cs typeface="+mn-lt"/>
              </a:rPr>
              <a:t>Time_taken_till_now</a:t>
            </a:r>
          </a:p>
          <a:p>
            <a:pPr marL="285750" indent="-285750">
              <a:buFont typeface="Arial"/>
              <a:buChar char="•"/>
            </a:pPr>
            <a:r>
              <a:rPr lang="en-IN">
                <a:latin typeface="Times New Roman"/>
                <a:ea typeface="+mn-lt"/>
                <a:cs typeface="+mn-lt"/>
              </a:rPr>
              <a:t>Fund</a:t>
            </a:r>
          </a:p>
          <a:p>
            <a:pPr marL="285750" indent="-285750">
              <a:buFont typeface="Arial"/>
              <a:buChar char="•"/>
            </a:pPr>
            <a:r>
              <a:rPr lang="en-IN">
                <a:latin typeface="Times New Roman"/>
                <a:ea typeface="+mn-lt"/>
                <a:cs typeface="+mn-lt"/>
              </a:rPr>
              <a:t>Disadvantage_count</a:t>
            </a:r>
          </a:p>
          <a:p>
            <a:pPr marL="285750" indent="-285750">
              <a:buFont typeface="Arial"/>
              <a:buChar char="•"/>
            </a:pPr>
            <a:r>
              <a:rPr lang="en-IN">
                <a:latin typeface="Times New Roman"/>
                <a:ea typeface="+mn-lt"/>
                <a:cs typeface="+mn-lt"/>
              </a:rPr>
              <a:t>Advantage_count</a:t>
            </a:r>
          </a:p>
          <a:p>
            <a:pPr marL="285750" indent="-285750">
              <a:buFont typeface="Arial"/>
              <a:buChar char="•"/>
            </a:pPr>
            <a:r>
              <a:rPr lang="en-IN">
                <a:latin typeface="Times New Roman"/>
                <a:ea typeface="+mn-lt"/>
                <a:cs typeface="+mn-lt"/>
              </a:rPr>
              <a:t>Feasibility_count</a:t>
            </a:r>
          </a:p>
          <a:p>
            <a:pPr marL="285750" indent="-285750">
              <a:buFont typeface="Arial"/>
              <a:buChar char="•"/>
            </a:pPr>
            <a:r>
              <a:rPr lang="en-IN">
                <a:latin typeface="Times New Roman"/>
                <a:ea typeface="+mn-lt"/>
                <a:cs typeface="+mn-lt"/>
              </a:rPr>
              <a:t>Prv_success</a:t>
            </a:r>
          </a:p>
          <a:p>
            <a:pPr marL="285750" indent="-285750">
              <a:buFont typeface="Arial"/>
              <a:buChar char="•"/>
            </a:pPr>
            <a:r>
              <a:rPr lang="en-IN">
                <a:latin typeface="Times New Roman"/>
                <a:ea typeface="+mn-lt"/>
                <a:cs typeface="+mn-lt"/>
              </a:rPr>
              <a:t>Phase1_trials</a:t>
            </a:r>
          </a:p>
          <a:p>
            <a:pPr marL="285750" indent="-285750">
              <a:buFont typeface="Arial"/>
              <a:buChar char="•"/>
            </a:pPr>
            <a:r>
              <a:rPr lang="en-IN">
                <a:latin typeface="Times New Roman"/>
                <a:ea typeface="+mn-lt"/>
                <a:cs typeface="+mn-lt"/>
              </a:rPr>
              <a:t>Phase2_trials</a:t>
            </a:r>
          </a:p>
          <a:p>
            <a:pPr marL="285750" indent="-285750">
              <a:buFont typeface="Arial"/>
              <a:buChar char="•"/>
            </a:pPr>
            <a:r>
              <a:rPr lang="en-IN">
                <a:latin typeface="Times New Roman"/>
                <a:ea typeface="+mn-lt"/>
                <a:cs typeface="+mn-lt"/>
              </a:rPr>
              <a:t>Phase3_trials</a:t>
            </a:r>
          </a:p>
          <a:p>
            <a:pPr marL="285750" indent="-285750">
              <a:buFont typeface="Arial"/>
              <a:buChar char="•"/>
            </a:pPr>
            <a:r>
              <a:rPr lang="en-IN">
                <a:latin typeface="Times New Roman"/>
                <a:ea typeface="+mn-lt"/>
                <a:cs typeface="+mn-lt"/>
              </a:rPr>
              <a:t>Num_cases</a:t>
            </a:r>
          </a:p>
          <a:p>
            <a:pPr marL="285750" indent="-285750">
              <a:buFont typeface="Arial"/>
              <a:buChar char="•"/>
            </a:pPr>
            <a:r>
              <a:rPr lang="en-IN">
                <a:latin typeface="Times New Roman"/>
                <a:ea typeface="+mn-lt"/>
                <a:cs typeface="+mn-lt"/>
              </a:rPr>
              <a:t>Above_60</a:t>
            </a:r>
          </a:p>
          <a:p>
            <a:pPr marL="285750" indent="-285750">
              <a:buFont typeface="Arial"/>
              <a:buChar char="•"/>
            </a:pPr>
            <a:r>
              <a:rPr lang="en-IN">
                <a:latin typeface="Times New Roman"/>
                <a:ea typeface="+mn-lt"/>
                <a:cs typeface="+mn-lt"/>
              </a:rPr>
              <a:t>Current_scale</a:t>
            </a:r>
          </a:p>
          <a:p>
            <a:pPr marL="285750" indent="-285750">
              <a:buFont typeface="Arial"/>
              <a:buChar char="•"/>
            </a:pPr>
            <a:r>
              <a:rPr lang="en-IN">
                <a:latin typeface="Times New Roman"/>
                <a:ea typeface="+mn-lt"/>
                <a:cs typeface="+mn-lt"/>
              </a:rPr>
              <a:t>Likely_scale</a:t>
            </a:r>
          </a:p>
          <a:p>
            <a:pPr marL="285750" indent="-285750">
              <a:buFont typeface="Arial"/>
              <a:buChar char="•"/>
            </a:pPr>
            <a:r>
              <a:rPr lang="en-IN">
                <a:latin typeface="Times New Roman"/>
                <a:ea typeface="+mn-lt"/>
                <a:cs typeface="+mn-lt"/>
              </a:rPr>
              <a:t>Phase(1,2,3)_age</a:t>
            </a:r>
          </a:p>
          <a:p>
            <a:pPr marL="285750" indent="-285750">
              <a:buFont typeface="Arial"/>
              <a:buChar char="•"/>
            </a:pPr>
            <a:r>
              <a:rPr lang="en-IN">
                <a:latin typeface="Times New Roman"/>
                <a:ea typeface="+mn-lt"/>
                <a:cs typeface="+mn-lt"/>
              </a:rPr>
              <a:t>Phase(0,1,2,3)_time</a:t>
            </a:r>
          </a:p>
        </p:txBody>
      </p:sp>
    </p:spTree>
    <p:extLst>
      <p:ext uri="{BB962C8B-B14F-4D97-AF65-F5344CB8AC3E}">
        <p14:creationId xmlns:p14="http://schemas.microsoft.com/office/powerpoint/2010/main" val="3025165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1FA0F-A291-4171-9D95-16217A11C11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AA2D656A-885A-49B2-BCE9-1645BF8381E0}"/>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685899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23">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784745-D1BB-464A-AB23-43C29396BB25}"/>
              </a:ext>
            </a:extLst>
          </p:cNvPr>
          <p:cNvSpPr>
            <a:spLocks noGrp="1"/>
          </p:cNvSpPr>
          <p:nvPr>
            <p:ph type="title"/>
          </p:nvPr>
        </p:nvSpPr>
        <p:spPr>
          <a:xfrm>
            <a:off x="1115568" y="548640"/>
            <a:ext cx="10168128" cy="1179576"/>
          </a:xfrm>
        </p:spPr>
        <p:txBody>
          <a:bodyPr>
            <a:normAutofit fontScale="90000"/>
          </a:bodyPr>
          <a:lstStyle/>
          <a:p>
            <a:r>
              <a:rPr lang="en-US" sz="3200" b="1" dirty="0">
                <a:latin typeface="Times New Roman"/>
                <a:ea typeface="+mj-lt"/>
                <a:cs typeface="+mj-lt"/>
              </a:rPr>
              <a:t>Guided By-</a:t>
            </a:r>
            <a:r>
              <a:rPr lang="en-US" sz="3200" dirty="0">
                <a:latin typeface="Times New Roman"/>
                <a:ea typeface="+mj-lt"/>
                <a:cs typeface="+mj-lt"/>
              </a:rPr>
              <a:t> </a:t>
            </a:r>
            <a:r>
              <a:rPr lang="en-US" sz="1900" dirty="0">
                <a:latin typeface="Times New Roman"/>
                <a:ea typeface="+mj-lt"/>
                <a:cs typeface="+mj-lt"/>
              </a:rPr>
              <a:t> </a:t>
            </a:r>
            <a:br>
              <a:rPr lang="en-US" sz="1900" dirty="0">
                <a:latin typeface="Times New Roman"/>
                <a:ea typeface="+mj-lt"/>
                <a:cs typeface="+mj-lt"/>
              </a:rPr>
            </a:br>
            <a:br>
              <a:rPr lang="en-US" sz="1900" dirty="0">
                <a:latin typeface="Times New Roman"/>
                <a:ea typeface="+mj-lt"/>
                <a:cs typeface="+mj-lt"/>
              </a:rPr>
            </a:br>
            <a:r>
              <a:rPr lang="en-US" sz="2800" dirty="0">
                <a:latin typeface="Times New Roman"/>
                <a:ea typeface="+mj-lt"/>
                <a:cs typeface="+mj-lt"/>
              </a:rPr>
              <a:t>Dr. </a:t>
            </a:r>
            <a:r>
              <a:rPr lang="en-US" sz="2800" dirty="0" err="1">
                <a:latin typeface="Times New Roman"/>
                <a:ea typeface="+mj-lt"/>
                <a:cs typeface="+mj-lt"/>
              </a:rPr>
              <a:t>Nilamadhab</a:t>
            </a:r>
            <a:r>
              <a:rPr lang="en-US" sz="2800" dirty="0">
                <a:latin typeface="Times New Roman"/>
                <a:ea typeface="+mj-lt"/>
                <a:cs typeface="+mj-lt"/>
              </a:rPr>
              <a:t> Mishra</a:t>
            </a:r>
            <a:br>
              <a:rPr lang="en-US" sz="1900" dirty="0">
                <a:ea typeface="+mj-lt"/>
                <a:cs typeface="+mj-lt"/>
              </a:rPr>
            </a:br>
            <a:endParaRPr lang="en-US" sz="1900">
              <a:ea typeface="+mj-lt"/>
              <a:cs typeface="+mj-lt"/>
            </a:endParaRPr>
          </a:p>
        </p:txBody>
      </p:sp>
      <p:sp>
        <p:nvSpPr>
          <p:cNvPr id="26" name="Rectangle 25">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6" name="Content Placeholder 2">
            <a:extLst>
              <a:ext uri="{FF2B5EF4-FFF2-40B4-BE49-F238E27FC236}">
                <a16:creationId xmlns:a16="http://schemas.microsoft.com/office/drawing/2014/main" id="{AA4A7C8E-4546-4856-A3E0-B0533C0ED3D7}"/>
              </a:ext>
            </a:extLst>
          </p:cNvPr>
          <p:cNvGraphicFramePr>
            <a:graphicFrameLocks noGrp="1"/>
          </p:cNvGraphicFramePr>
          <p:nvPr>
            <p:ph idx="1"/>
            <p:extLst>
              <p:ext uri="{D42A27DB-BD31-4B8C-83A1-F6EECF244321}">
                <p14:modId xmlns:p14="http://schemas.microsoft.com/office/powerpoint/2010/main" val="2442631525"/>
              </p:ext>
            </p:extLst>
          </p:nvPr>
        </p:nvGraphicFramePr>
        <p:xfrm>
          <a:off x="1115568" y="2269730"/>
          <a:ext cx="10168128" cy="39939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4057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2BB07-FC7B-400F-8B86-70D675EF0DD1}"/>
              </a:ext>
            </a:extLst>
          </p:cNvPr>
          <p:cNvSpPr>
            <a:spLocks noGrp="1"/>
          </p:cNvSpPr>
          <p:nvPr>
            <p:ph type="title"/>
          </p:nvPr>
        </p:nvSpPr>
        <p:spPr/>
        <p:txBody>
          <a:bodyPr/>
          <a:lstStyle/>
          <a:p>
            <a:pPr algn="ctr"/>
            <a:r>
              <a:rPr lang="en-GB" b="1">
                <a:latin typeface="Times New Roman"/>
                <a:cs typeface="Times New Roman"/>
              </a:rPr>
              <a:t>Contributions</a:t>
            </a:r>
            <a:endParaRPr lang="en-US" b="1"/>
          </a:p>
        </p:txBody>
      </p:sp>
      <p:sp>
        <p:nvSpPr>
          <p:cNvPr id="21" name="Content Placeholder 20">
            <a:extLst>
              <a:ext uri="{FF2B5EF4-FFF2-40B4-BE49-F238E27FC236}">
                <a16:creationId xmlns:a16="http://schemas.microsoft.com/office/drawing/2014/main" id="{4B7088D0-EB14-4421-80C1-279DC3030112}"/>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527127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688D5-E330-457E-85B9-6C1562E49E71}"/>
              </a:ext>
            </a:extLst>
          </p:cNvPr>
          <p:cNvSpPr>
            <a:spLocks noGrp="1"/>
          </p:cNvSpPr>
          <p:nvPr>
            <p:ph type="title"/>
          </p:nvPr>
        </p:nvSpPr>
        <p:spPr/>
        <p:txBody>
          <a:bodyPr/>
          <a:lstStyle/>
          <a:p>
            <a:pPr algn="ctr"/>
            <a:r>
              <a:rPr lang="en-IN" b="1" dirty="0">
                <a:latin typeface="Times New Roman"/>
                <a:ea typeface="+mj-lt"/>
                <a:cs typeface="+mj-lt"/>
              </a:rPr>
              <a:t>ABSTRACT</a:t>
            </a:r>
            <a:endParaRPr lang="en-GB" b="1" dirty="0">
              <a:latin typeface="Times New Roman"/>
              <a:ea typeface="+mj-lt"/>
              <a:cs typeface="+mj-lt"/>
            </a:endParaRPr>
          </a:p>
        </p:txBody>
      </p:sp>
      <p:sp>
        <p:nvSpPr>
          <p:cNvPr id="3" name="Content Placeholder 2">
            <a:extLst>
              <a:ext uri="{FF2B5EF4-FFF2-40B4-BE49-F238E27FC236}">
                <a16:creationId xmlns:a16="http://schemas.microsoft.com/office/drawing/2014/main" id="{1DEB8380-B4E0-4143-8771-F6D926793C4B}"/>
              </a:ext>
            </a:extLst>
          </p:cNvPr>
          <p:cNvSpPr>
            <a:spLocks noGrp="1"/>
          </p:cNvSpPr>
          <p:nvPr>
            <p:ph idx="1"/>
          </p:nvPr>
        </p:nvSpPr>
        <p:spPr>
          <a:xfrm>
            <a:off x="1115568" y="2092076"/>
            <a:ext cx="10168128" cy="4703578"/>
          </a:xfrm>
        </p:spPr>
        <p:txBody>
          <a:bodyPr vert="horz" lIns="91440" tIns="45720" rIns="91440" bIns="45720" rtlCol="0" anchor="t">
            <a:noAutofit/>
          </a:bodyPr>
          <a:lstStyle/>
          <a:p>
            <a:r>
              <a:rPr lang="en-IN" sz="1800" dirty="0">
                <a:latin typeface="Times New Roman"/>
                <a:ea typeface="+mn-lt"/>
                <a:cs typeface="+mn-lt"/>
              </a:rPr>
              <a:t>Predictive Model in R for tracking and predicting release of COVID-19 vaccine and using it with an R app built using shiny package.</a:t>
            </a:r>
            <a:endParaRPr lang="en-GB" sz="1800">
              <a:latin typeface="Times New Roman"/>
              <a:ea typeface="+mn-lt"/>
              <a:cs typeface="+mn-lt"/>
            </a:endParaRPr>
          </a:p>
          <a:p>
            <a:r>
              <a:rPr lang="en-IN" sz="1800" dirty="0">
                <a:latin typeface="Times New Roman"/>
                <a:ea typeface="+mn-lt"/>
                <a:cs typeface="+mn-lt"/>
              </a:rPr>
              <a:t>In the current situation of pandemic due to COVID-19 our predictive model will let the users to track on all leading</a:t>
            </a:r>
            <a:endParaRPr lang="en-GB" sz="1800">
              <a:latin typeface="Times New Roman"/>
              <a:ea typeface="+mn-lt"/>
              <a:cs typeface="+mn-lt"/>
            </a:endParaRPr>
          </a:p>
          <a:p>
            <a:r>
              <a:rPr lang="en-IN" sz="1800" dirty="0">
                <a:latin typeface="Times New Roman"/>
                <a:ea typeface="+mn-lt"/>
                <a:cs typeface="+mn-lt"/>
              </a:rPr>
              <a:t>pharmaceutical groups, organizations, medical research institutes, biotechnological companies like Novavax, Bharat Biotech, Moderna, Johnson and Johnson, </a:t>
            </a:r>
            <a:r>
              <a:rPr lang="en-IN" sz="1800" dirty="0" err="1">
                <a:latin typeface="Times New Roman"/>
                <a:ea typeface="+mn-lt"/>
                <a:cs typeface="+mn-lt"/>
              </a:rPr>
              <a:t>CanSino</a:t>
            </a:r>
            <a:r>
              <a:rPr lang="en-IN" sz="1800" dirty="0">
                <a:latin typeface="Times New Roman"/>
                <a:ea typeface="+mn-lt"/>
                <a:cs typeface="+mn-lt"/>
              </a:rPr>
              <a:t> Biologics, etc. on their progress on developing vaccine for SARS-CoV-2. Our predictive model will predict which organization will be able to produce vaccine sooner. Our model will produce outputs such as ranked list of the organizations, which will also mention vaccine name, mechanism used, sponsor of the vaccine, Trial Phase, Institution name, predicted release date, announced release date, side effects till now (if human trials have started), effectiveness of the vaccine, etc. Also our model will produce plots such as plot on progress versus time of different organizations, vaccine effectiveness versus organization </a:t>
            </a:r>
            <a:r>
              <a:rPr lang="en-IN" sz="1800" dirty="0" err="1">
                <a:latin typeface="Times New Roman"/>
                <a:ea typeface="+mn-lt"/>
                <a:cs typeface="+mn-lt"/>
              </a:rPr>
              <a:t>names,etc</a:t>
            </a:r>
            <a:r>
              <a:rPr lang="en-IN" sz="1800" dirty="0">
                <a:latin typeface="Times New Roman"/>
                <a:ea typeface="+mn-lt"/>
                <a:cs typeface="+mn-lt"/>
              </a:rPr>
              <a:t>. </a:t>
            </a:r>
            <a:endParaRPr lang="en-GB" sz="1800">
              <a:latin typeface="Times New Roman"/>
              <a:ea typeface="+mn-lt"/>
              <a:cs typeface="+mn-lt"/>
            </a:endParaRPr>
          </a:p>
          <a:p>
            <a:r>
              <a:rPr lang="en-IN" sz="1800" dirty="0">
                <a:latin typeface="Times New Roman"/>
                <a:ea typeface="+mn-lt"/>
                <a:cs typeface="+mn-lt"/>
              </a:rPr>
              <a:t>Our model will serve as a relief to the people by giving them an option to use the model to track COVID-19 vaccine and predict its release date with high precision.</a:t>
            </a:r>
            <a:endParaRPr lang="en-GB" sz="1800" dirty="0">
              <a:latin typeface="Times New Roman"/>
              <a:ea typeface="+mn-lt"/>
              <a:cs typeface="+mn-lt"/>
            </a:endParaRPr>
          </a:p>
          <a:p>
            <a:endParaRPr lang="en-GB" dirty="0"/>
          </a:p>
        </p:txBody>
      </p:sp>
    </p:spTree>
    <p:extLst>
      <p:ext uri="{BB962C8B-B14F-4D97-AF65-F5344CB8AC3E}">
        <p14:creationId xmlns:p14="http://schemas.microsoft.com/office/powerpoint/2010/main" val="876540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6DF4772-DBE6-493D-A92A-6FD27558C929}"/>
              </a:ext>
            </a:extLst>
          </p:cNvPr>
          <p:cNvSpPr>
            <a:spLocks noGrp="1"/>
          </p:cNvSpPr>
          <p:nvPr>
            <p:ph type="title"/>
          </p:nvPr>
        </p:nvSpPr>
        <p:spPr>
          <a:xfrm>
            <a:off x="621792" y="1161288"/>
            <a:ext cx="3602736" cy="4526280"/>
          </a:xfrm>
        </p:spPr>
        <p:txBody>
          <a:bodyPr>
            <a:normAutofit/>
          </a:bodyPr>
          <a:lstStyle/>
          <a:p>
            <a:r>
              <a:rPr lang="en-IN" b="1" dirty="0">
                <a:latin typeface="Times New Roman"/>
                <a:ea typeface="+mj-lt"/>
                <a:cs typeface="+mj-lt"/>
              </a:rPr>
              <a:t>Problem Statement</a:t>
            </a:r>
            <a:endParaRPr lang="en-GB" b="1">
              <a:latin typeface="Times New Roman"/>
              <a:ea typeface="+mj-lt"/>
              <a:cs typeface="+mj-lt"/>
            </a:endParaRP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E04C3FE-3B20-4A4D-9DE3-A889C469B377}"/>
              </a:ext>
            </a:extLst>
          </p:cNvPr>
          <p:cNvSpPr>
            <a:spLocks noGrp="1"/>
          </p:cNvSpPr>
          <p:nvPr>
            <p:ph idx="1"/>
          </p:nvPr>
        </p:nvSpPr>
        <p:spPr>
          <a:xfrm>
            <a:off x="5434149" y="556636"/>
            <a:ext cx="5916603" cy="5734831"/>
          </a:xfrm>
        </p:spPr>
        <p:txBody>
          <a:bodyPr vert="horz" lIns="91440" tIns="45720" rIns="91440" bIns="45720" rtlCol="0" anchor="ctr">
            <a:noAutofit/>
          </a:bodyPr>
          <a:lstStyle/>
          <a:p>
            <a:pPr>
              <a:lnSpc>
                <a:spcPct val="100000"/>
              </a:lnSpc>
            </a:pPr>
            <a:r>
              <a:rPr lang="en-IN" sz="1800" b="1" dirty="0">
                <a:latin typeface="Times New Roman"/>
                <a:ea typeface="+mn-lt"/>
                <a:cs typeface="+mn-lt"/>
              </a:rPr>
              <a:t>Problem: </a:t>
            </a:r>
            <a:endParaRPr lang="en-GB" sz="1800" dirty="0">
              <a:latin typeface="Times New Roman"/>
              <a:ea typeface="+mn-lt"/>
              <a:cs typeface="+mn-lt"/>
            </a:endParaRPr>
          </a:p>
          <a:p>
            <a:pPr marL="0" indent="0">
              <a:lnSpc>
                <a:spcPct val="100000"/>
              </a:lnSpc>
              <a:buNone/>
            </a:pPr>
            <a:r>
              <a:rPr lang="en-IN" sz="1600" dirty="0">
                <a:latin typeface="Times New Roman"/>
                <a:ea typeface="+mn-lt"/>
                <a:cs typeface="+mn-lt"/>
              </a:rPr>
              <a:t>In the current situation of COVID-19 pandemic, individuals do think every now and then that when this all will be over and everything gets back to normal with a launch and distribution of a COVID-19 vaccine.</a:t>
            </a:r>
            <a:endParaRPr lang="en-GB" sz="1600" dirty="0">
              <a:latin typeface="Times New Roman"/>
              <a:ea typeface="+mn-lt"/>
              <a:cs typeface="+mn-lt"/>
            </a:endParaRPr>
          </a:p>
          <a:p>
            <a:pPr>
              <a:lnSpc>
                <a:spcPct val="100000"/>
              </a:lnSpc>
            </a:pPr>
            <a:r>
              <a:rPr lang="en-IN" sz="1800" b="1" dirty="0">
                <a:latin typeface="Times New Roman"/>
                <a:ea typeface="+mn-lt"/>
                <a:cs typeface="+mn-lt"/>
              </a:rPr>
              <a:t>Why it is a problem?</a:t>
            </a:r>
            <a:endParaRPr lang="en-GB" sz="1600" dirty="0">
              <a:latin typeface="Times New Roman"/>
              <a:ea typeface="+mn-lt"/>
              <a:cs typeface="+mn-lt"/>
            </a:endParaRPr>
          </a:p>
          <a:p>
            <a:pPr marL="0" indent="0">
              <a:lnSpc>
                <a:spcPct val="100000"/>
              </a:lnSpc>
              <a:buNone/>
            </a:pPr>
            <a:r>
              <a:rPr lang="en-IN" sz="1600" dirty="0">
                <a:latin typeface="Times New Roman"/>
                <a:ea typeface="+mn-lt"/>
                <a:cs typeface="+mn-lt"/>
              </a:rPr>
              <a:t>The above-mentioned problem is a problem because every individual does want to know about the possible date of launch of COVID-19 vaccine but there does not exist a proper platform to access this particular prediction.</a:t>
            </a:r>
            <a:endParaRPr lang="en-GB" sz="1600" dirty="0">
              <a:latin typeface="Times New Roman"/>
              <a:ea typeface="+mn-lt"/>
              <a:cs typeface="+mn-lt"/>
            </a:endParaRPr>
          </a:p>
          <a:p>
            <a:pPr>
              <a:lnSpc>
                <a:spcPct val="100000"/>
              </a:lnSpc>
            </a:pPr>
            <a:r>
              <a:rPr lang="en-IN" sz="1800" b="1" dirty="0">
                <a:latin typeface="Times New Roman"/>
                <a:ea typeface="+mn-lt"/>
                <a:cs typeface="+mn-lt"/>
              </a:rPr>
              <a:t>How our project is going to be a solution?</a:t>
            </a:r>
            <a:endParaRPr lang="en-IN" sz="1600" dirty="0">
              <a:latin typeface="Times New Roman"/>
              <a:ea typeface="+mn-lt"/>
              <a:cs typeface="+mn-lt"/>
            </a:endParaRPr>
          </a:p>
          <a:p>
            <a:pPr>
              <a:buNone/>
            </a:pPr>
            <a:r>
              <a:rPr lang="en-IN" sz="1600" dirty="0">
                <a:latin typeface="Times New Roman"/>
                <a:ea typeface="+mn-lt"/>
                <a:cs typeface="+mn-lt"/>
              </a:rPr>
              <a:t>Our project is to design a predictive model in R which will produce outputs such as currents status of organizations on COVID-19 vaccine, predicted dates of the possible launch of the vaccines, histograms and other interactive plots based on our data set and we will display these outputs in R shiny app built using shiny package in R. These will serve as solution to the above-mentioned problem.</a:t>
            </a:r>
          </a:p>
          <a:p>
            <a:pPr>
              <a:lnSpc>
                <a:spcPct val="100000"/>
              </a:lnSpc>
              <a:buNone/>
            </a:pPr>
            <a:endParaRPr lang="en-IN" sz="1600" dirty="0">
              <a:latin typeface="Times New Roman"/>
              <a:ea typeface="+mn-lt"/>
              <a:cs typeface="+mn-lt"/>
            </a:endParaRPr>
          </a:p>
          <a:p>
            <a:pPr marL="0" indent="0">
              <a:lnSpc>
                <a:spcPct val="100000"/>
              </a:lnSpc>
              <a:buNone/>
            </a:pPr>
            <a:endParaRPr lang="en-IN" sz="1400">
              <a:latin typeface="Avenir Next LT Pro"/>
            </a:endParaRPr>
          </a:p>
          <a:p>
            <a:pPr>
              <a:lnSpc>
                <a:spcPct val="100000"/>
              </a:lnSpc>
            </a:pPr>
            <a:endParaRPr lang="en-GB" sz="1400"/>
          </a:p>
        </p:txBody>
      </p:sp>
    </p:spTree>
    <p:extLst>
      <p:ext uri="{BB962C8B-B14F-4D97-AF65-F5344CB8AC3E}">
        <p14:creationId xmlns:p14="http://schemas.microsoft.com/office/powerpoint/2010/main" val="2671053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D26B92-759C-442A-9F7A-C3302F31021E}"/>
              </a:ext>
            </a:extLst>
          </p:cNvPr>
          <p:cNvSpPr>
            <a:spLocks noGrp="1"/>
          </p:cNvSpPr>
          <p:nvPr>
            <p:ph type="title"/>
          </p:nvPr>
        </p:nvSpPr>
        <p:spPr>
          <a:xfrm>
            <a:off x="841248" y="941832"/>
            <a:ext cx="10506456" cy="1901952"/>
          </a:xfrm>
        </p:spPr>
        <p:txBody>
          <a:bodyPr anchor="ctr">
            <a:normAutofit/>
          </a:bodyPr>
          <a:lstStyle/>
          <a:p>
            <a:r>
              <a:rPr lang="en-IN" sz="5400" b="1">
                <a:latin typeface="Times New Roman"/>
                <a:ea typeface="+mj-lt"/>
                <a:cs typeface="+mj-lt"/>
              </a:rPr>
              <a:t>The Objective of the Project</a:t>
            </a:r>
            <a:endParaRPr lang="en-GB" sz="5400" b="1">
              <a:latin typeface="Times New Roman"/>
              <a:ea typeface="+mj-lt"/>
              <a:cs typeface="+mj-lt"/>
            </a:endParaRPr>
          </a:p>
        </p:txBody>
      </p:sp>
      <p:sp>
        <p:nvSpPr>
          <p:cNvPr id="10"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B3786F7-1BE2-48B3-B972-22531F45B0EC}"/>
              </a:ext>
            </a:extLst>
          </p:cNvPr>
          <p:cNvSpPr>
            <a:spLocks noGrp="1"/>
          </p:cNvSpPr>
          <p:nvPr>
            <p:ph idx="1"/>
          </p:nvPr>
        </p:nvSpPr>
        <p:spPr>
          <a:xfrm>
            <a:off x="841248" y="4084326"/>
            <a:ext cx="10509504" cy="2087874"/>
          </a:xfrm>
        </p:spPr>
        <p:txBody>
          <a:bodyPr vert="horz" lIns="91440" tIns="45720" rIns="91440" bIns="45720" rtlCol="0" anchor="t">
            <a:normAutofit/>
          </a:bodyPr>
          <a:lstStyle/>
          <a:p>
            <a:pPr marL="0" indent="0">
              <a:buNone/>
            </a:pPr>
            <a:r>
              <a:rPr lang="en-US" sz="2200" b="1" dirty="0">
                <a:latin typeface="Times New Roman"/>
                <a:ea typeface="+mn-lt"/>
                <a:cs typeface="+mn-lt"/>
              </a:rPr>
              <a:t>General objective: - </a:t>
            </a:r>
            <a:endParaRPr lang="en-US"/>
          </a:p>
          <a:p>
            <a:pPr marL="0" indent="0">
              <a:buNone/>
            </a:pPr>
            <a:r>
              <a:rPr lang="en-US" sz="1800" dirty="0">
                <a:latin typeface="Times New Roman"/>
                <a:ea typeface="+mn-lt"/>
                <a:cs typeface="+mn-lt"/>
              </a:rPr>
              <a:t>The app with the right data and technology to predict the accurate time of release of COVID -19 vaccine to vanish the spread of disease.</a:t>
            </a:r>
          </a:p>
          <a:p>
            <a:endParaRPr lang="en-US" sz="2000" b="1">
              <a:ea typeface="+mn-lt"/>
              <a:cs typeface="+mn-lt"/>
            </a:endParaRPr>
          </a:p>
          <a:p>
            <a:pPr marL="0" indent="0">
              <a:buNone/>
            </a:pPr>
            <a:endParaRPr lang="en-US" sz="2000" b="1">
              <a:ea typeface="+mn-lt"/>
              <a:cs typeface="+mn-lt"/>
            </a:endParaRPr>
          </a:p>
        </p:txBody>
      </p:sp>
    </p:spTree>
    <p:extLst>
      <p:ext uri="{BB962C8B-B14F-4D97-AF65-F5344CB8AC3E}">
        <p14:creationId xmlns:p14="http://schemas.microsoft.com/office/powerpoint/2010/main" val="4015316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6A2C60-26F9-4A7B-B0EA-0CDF6C414B85}"/>
              </a:ext>
            </a:extLst>
          </p:cNvPr>
          <p:cNvSpPr>
            <a:spLocks noGrp="1"/>
          </p:cNvSpPr>
          <p:nvPr>
            <p:ph idx="4294967295"/>
          </p:nvPr>
        </p:nvSpPr>
        <p:spPr>
          <a:xfrm>
            <a:off x="1014660" y="1157123"/>
            <a:ext cx="10167937" cy="4034766"/>
          </a:xfrm>
        </p:spPr>
        <p:txBody>
          <a:bodyPr vert="horz" lIns="91440" tIns="45720" rIns="91440" bIns="45720" rtlCol="0" anchor="t">
            <a:normAutofit/>
          </a:bodyPr>
          <a:lstStyle/>
          <a:p>
            <a:pPr marL="0" indent="0">
              <a:buNone/>
            </a:pPr>
            <a:r>
              <a:rPr lang="en-US" sz="2200" b="1" dirty="0">
                <a:latin typeface="Times New Roman"/>
                <a:ea typeface="+mn-lt"/>
                <a:cs typeface="+mn-lt"/>
              </a:rPr>
              <a:t>Specific objectives: - </a:t>
            </a:r>
            <a:endParaRPr lang="en-US" sz="2200">
              <a:latin typeface="Times New Roman"/>
              <a:cs typeface="Times New Roman"/>
            </a:endParaRPr>
          </a:p>
          <a:p>
            <a:r>
              <a:rPr lang="en-IN" sz="1800" dirty="0">
                <a:latin typeface="Times New Roman"/>
                <a:ea typeface="+mn-lt"/>
                <a:cs typeface="+mn-lt"/>
              </a:rPr>
              <a:t>Providing a predictive model which can be deployed by developers or used by individuals to know the possible release time of the vaccine.</a:t>
            </a:r>
            <a:endParaRPr lang="en-US" sz="1800">
              <a:latin typeface="Times New Roman"/>
              <a:ea typeface="+mn-lt"/>
              <a:cs typeface="+mn-lt"/>
            </a:endParaRPr>
          </a:p>
          <a:p>
            <a:r>
              <a:rPr lang="en-IN" sz="1800" dirty="0">
                <a:latin typeface="Times New Roman"/>
                <a:ea typeface="+mn-lt"/>
                <a:cs typeface="+mn-lt"/>
              </a:rPr>
              <a:t>Using shiny package in R to display the outputs from the model to user via an R web app.</a:t>
            </a:r>
            <a:endParaRPr lang="en-US" sz="1800">
              <a:latin typeface="Times New Roman"/>
              <a:ea typeface="+mn-lt"/>
              <a:cs typeface="+mn-lt"/>
            </a:endParaRPr>
          </a:p>
          <a:p>
            <a:r>
              <a:rPr lang="en-IN" sz="1800" dirty="0">
                <a:latin typeface="Times New Roman"/>
                <a:ea typeface="+mn-lt"/>
                <a:cs typeface="+mn-lt"/>
              </a:rPr>
              <a:t>Comparing quality measures of different vaccines under development through plots like histograms.</a:t>
            </a:r>
            <a:endParaRPr lang="en-US" sz="1800">
              <a:latin typeface="Times New Roman"/>
              <a:ea typeface="+mn-lt"/>
              <a:cs typeface="+mn-lt"/>
            </a:endParaRPr>
          </a:p>
          <a:p>
            <a:r>
              <a:rPr lang="en-IN" sz="1800" dirty="0">
                <a:latin typeface="Times New Roman"/>
                <a:ea typeface="+mn-lt"/>
                <a:cs typeface="+mn-lt"/>
              </a:rPr>
              <a:t>Providing data on the current status of vaccines under development.</a:t>
            </a:r>
            <a:endParaRPr lang="en-US" sz="1800">
              <a:latin typeface="Times New Roman"/>
              <a:ea typeface="+mn-lt"/>
              <a:cs typeface="+mn-lt"/>
            </a:endParaRPr>
          </a:p>
          <a:p>
            <a:r>
              <a:rPr lang="en-IN" sz="1800" dirty="0">
                <a:latin typeface="Times New Roman"/>
                <a:ea typeface="+mn-lt"/>
                <a:cs typeface="+mn-lt"/>
              </a:rPr>
              <a:t>Comparing release time of different vaccines under development via plots like histogram.</a:t>
            </a:r>
            <a:endParaRPr lang="en-US" sz="1800">
              <a:latin typeface="Times New Roman"/>
              <a:ea typeface="+mn-lt"/>
              <a:cs typeface="+mn-lt"/>
            </a:endParaRPr>
          </a:p>
          <a:p>
            <a:endParaRPr lang="en-US" b="1" dirty="0"/>
          </a:p>
        </p:txBody>
      </p:sp>
    </p:spTree>
    <p:extLst>
      <p:ext uri="{BB962C8B-B14F-4D97-AF65-F5344CB8AC3E}">
        <p14:creationId xmlns:p14="http://schemas.microsoft.com/office/powerpoint/2010/main" val="1501773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D5CFC-3CDA-47F0-A32C-57FECDB56FAA}"/>
              </a:ext>
            </a:extLst>
          </p:cNvPr>
          <p:cNvSpPr>
            <a:spLocks noGrp="1"/>
          </p:cNvSpPr>
          <p:nvPr>
            <p:ph type="title"/>
          </p:nvPr>
        </p:nvSpPr>
        <p:spPr/>
        <p:txBody>
          <a:bodyPr/>
          <a:lstStyle/>
          <a:p>
            <a:pPr algn="ctr"/>
            <a:r>
              <a:rPr lang="en-IN" b="1" dirty="0">
                <a:latin typeface="Times New Roman"/>
                <a:ea typeface="+mj-lt"/>
                <a:cs typeface="+mj-lt"/>
              </a:rPr>
              <a:t>Approach/Methodology:</a:t>
            </a:r>
            <a:endParaRPr lang="en-GB" b="1" dirty="0">
              <a:latin typeface="Times New Roman"/>
              <a:ea typeface="+mj-lt"/>
              <a:cs typeface="+mj-lt"/>
            </a:endParaRPr>
          </a:p>
        </p:txBody>
      </p:sp>
      <p:graphicFrame>
        <p:nvGraphicFramePr>
          <p:cNvPr id="7" name="Content Placeholder 2">
            <a:extLst>
              <a:ext uri="{FF2B5EF4-FFF2-40B4-BE49-F238E27FC236}">
                <a16:creationId xmlns:a16="http://schemas.microsoft.com/office/drawing/2014/main" id="{34A8F487-1B91-480D-9D6C-36CC567B4500}"/>
              </a:ext>
            </a:extLst>
          </p:cNvPr>
          <p:cNvGraphicFramePr>
            <a:graphicFrameLocks noGrp="1"/>
          </p:cNvGraphicFramePr>
          <p:nvPr>
            <p:ph idx="1"/>
          </p:nvPr>
        </p:nvGraphicFramePr>
        <p:xfrm>
          <a:off x="1115568" y="2478024"/>
          <a:ext cx="10168128" cy="369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9689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94279A-8F99-461F-9B5F-5D20F03F940E}"/>
              </a:ext>
            </a:extLst>
          </p:cNvPr>
          <p:cNvSpPr>
            <a:spLocks noGrp="1"/>
          </p:cNvSpPr>
          <p:nvPr>
            <p:ph type="title"/>
          </p:nvPr>
        </p:nvSpPr>
        <p:spPr>
          <a:xfrm>
            <a:off x="841248" y="251312"/>
            <a:ext cx="10506456" cy="1010264"/>
          </a:xfrm>
        </p:spPr>
        <p:txBody>
          <a:bodyPr anchor="ctr">
            <a:normAutofit/>
          </a:bodyPr>
          <a:lstStyle/>
          <a:p>
            <a:r>
              <a:rPr lang="en-IN" b="1" dirty="0">
                <a:ea typeface="+mj-lt"/>
                <a:cs typeface="+mj-lt"/>
              </a:rPr>
              <a:t>Tools used: -</a:t>
            </a:r>
            <a:endParaRPr lang="en-GB" dirty="0">
              <a:ea typeface="+mj-lt"/>
              <a:cs typeface="+mj-lt"/>
            </a:endParaRPr>
          </a:p>
        </p:txBody>
      </p:sp>
      <p:sp>
        <p:nvSpPr>
          <p:cNvPr id="14" name="Rectangle 13">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Diagram 7">
            <a:extLst>
              <a:ext uri="{FF2B5EF4-FFF2-40B4-BE49-F238E27FC236}">
                <a16:creationId xmlns:a16="http://schemas.microsoft.com/office/drawing/2014/main" id="{52C68E8B-5ECB-43A6-9360-F67413657D6E}"/>
              </a:ext>
            </a:extLst>
          </p:cNvPr>
          <p:cNvGraphicFramePr/>
          <p:nvPr>
            <p:extLst>
              <p:ext uri="{D42A27DB-BD31-4B8C-83A1-F6EECF244321}">
                <p14:modId xmlns:p14="http://schemas.microsoft.com/office/powerpoint/2010/main" val="1185421054"/>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914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F0008C-CB32-4257-86D4-B7A87A079178}"/>
              </a:ext>
            </a:extLst>
          </p:cNvPr>
          <p:cNvSpPr>
            <a:spLocks noGrp="1"/>
          </p:cNvSpPr>
          <p:nvPr>
            <p:ph type="title"/>
          </p:nvPr>
        </p:nvSpPr>
        <p:spPr>
          <a:xfrm>
            <a:off x="411480" y="991443"/>
            <a:ext cx="4443154" cy="1087819"/>
          </a:xfrm>
        </p:spPr>
        <p:txBody>
          <a:bodyPr anchor="b">
            <a:normAutofit/>
          </a:bodyPr>
          <a:lstStyle/>
          <a:p>
            <a:r>
              <a:rPr lang="en-IN" sz="3100" b="1">
                <a:latin typeface="Times New Roman"/>
                <a:ea typeface="+mj-lt"/>
                <a:cs typeface="+mj-lt"/>
              </a:rPr>
              <a:t>Literature Review/Related Works:</a:t>
            </a:r>
            <a:endParaRPr lang="en-GB" sz="3100" b="1">
              <a:latin typeface="Times New Roman"/>
              <a:ea typeface="+mj-lt"/>
              <a:cs typeface="+mj-lt"/>
            </a:endParaRPr>
          </a:p>
        </p:txBody>
      </p:sp>
      <p:sp>
        <p:nvSpPr>
          <p:cNvPr id="21" name="Rectangle 20">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5C805BC-CA38-4327-8736-33AA7834B5F6}"/>
              </a:ext>
            </a:extLst>
          </p:cNvPr>
          <p:cNvSpPr>
            <a:spLocks noGrp="1"/>
          </p:cNvSpPr>
          <p:nvPr>
            <p:ph idx="1"/>
          </p:nvPr>
        </p:nvSpPr>
        <p:spPr>
          <a:xfrm>
            <a:off x="411480" y="2684095"/>
            <a:ext cx="4443154" cy="3806018"/>
          </a:xfrm>
        </p:spPr>
        <p:txBody>
          <a:bodyPr vert="horz" lIns="91440" tIns="45720" rIns="91440" bIns="45720" rtlCol="0" anchor="t">
            <a:normAutofit lnSpcReduction="10000"/>
          </a:bodyPr>
          <a:lstStyle/>
          <a:p>
            <a:pPr marL="0" indent="0">
              <a:lnSpc>
                <a:spcPct val="100000"/>
              </a:lnSpc>
              <a:buNone/>
            </a:pPr>
            <a:r>
              <a:rPr lang="en-IN" sz="1600" dirty="0">
                <a:latin typeface="Times New Roman"/>
                <a:ea typeface="+mn-lt"/>
                <a:cs typeface="+mn-lt"/>
              </a:rPr>
              <a:t>Many firms and professors of IIT’s are working on it and many got success </a:t>
            </a:r>
            <a:endParaRPr lang="en-GB" sz="1600">
              <a:latin typeface="Times New Roman"/>
              <a:ea typeface="+mn-lt"/>
              <a:cs typeface="+mn-lt"/>
            </a:endParaRPr>
          </a:p>
          <a:p>
            <a:pPr marL="0" indent="0">
              <a:lnSpc>
                <a:spcPct val="100000"/>
              </a:lnSpc>
              <a:buNone/>
            </a:pPr>
            <a:r>
              <a:rPr lang="en-IN" sz="1600" dirty="0">
                <a:latin typeface="Times New Roman"/>
                <a:ea typeface="+mn-lt"/>
                <a:cs typeface="+mn-lt"/>
              </a:rPr>
              <a:t>Some of the website's names are:</a:t>
            </a:r>
            <a:endParaRPr lang="en-GB" sz="1600">
              <a:latin typeface="Times New Roman"/>
              <a:ea typeface="+mn-lt"/>
              <a:cs typeface="+mn-lt"/>
            </a:endParaRPr>
          </a:p>
          <a:p>
            <a:pPr marL="0" indent="0">
              <a:lnSpc>
                <a:spcPct val="100000"/>
              </a:lnSpc>
              <a:buNone/>
            </a:pPr>
            <a:endParaRPr lang="en-GB" sz="1600" dirty="0">
              <a:latin typeface="Times New Roman"/>
              <a:cs typeface="Times New Roman"/>
            </a:endParaRPr>
          </a:p>
          <a:p>
            <a:pPr marL="0" indent="0">
              <a:lnSpc>
                <a:spcPct val="100000"/>
              </a:lnSpc>
              <a:buNone/>
            </a:pPr>
            <a:r>
              <a:rPr lang="en-IN" sz="1800" dirty="0">
                <a:latin typeface="Times New Roman"/>
                <a:ea typeface="+mn-lt"/>
                <a:cs typeface="+mn-lt"/>
              </a:rPr>
              <a:t>1.</a:t>
            </a:r>
            <a:r>
              <a:rPr lang="en-IN" sz="1600" dirty="0">
                <a:latin typeface="Times New Roman"/>
                <a:ea typeface="+mn-lt"/>
                <a:cs typeface="+mn-lt"/>
              </a:rPr>
              <a:t> </a:t>
            </a:r>
            <a:r>
              <a:rPr lang="en-IN" sz="1600" u="sng" dirty="0">
                <a:latin typeface="Times New Roman"/>
                <a:ea typeface="+mn-lt"/>
                <a:cs typeface="+mn-lt"/>
                <a:hlinkClick r:id="rId2">
                  <a:extLst>
                    <a:ext uri="{A12FA001-AC4F-418D-AE19-62706E023703}">
                      <ahyp:hlinkClr xmlns:ahyp="http://schemas.microsoft.com/office/drawing/2018/hyperlinkcolor" val="tx"/>
                    </a:ext>
                  </a:extLst>
                </a:hlinkClick>
              </a:rPr>
              <a:t>https://github.com/sllloyd/vaccine_predictions</a:t>
            </a:r>
            <a:endParaRPr lang="en-GB" sz="1600">
              <a:latin typeface="Times New Roman"/>
              <a:ea typeface="+mn-lt"/>
              <a:cs typeface="+mn-lt"/>
            </a:endParaRPr>
          </a:p>
          <a:p>
            <a:pPr indent="0">
              <a:lnSpc>
                <a:spcPct val="100000"/>
              </a:lnSpc>
              <a:buNone/>
            </a:pPr>
            <a:r>
              <a:rPr lang="en-IN" sz="1600" b="1" dirty="0">
                <a:latin typeface="Times New Roman"/>
                <a:ea typeface="+mn-lt"/>
                <a:cs typeface="+mn-lt"/>
              </a:rPr>
              <a:t>Vaccine Pipeline Modelling</a:t>
            </a:r>
            <a:endParaRPr lang="en-IN" sz="1600" b="1">
              <a:latin typeface="Times New Roman"/>
              <a:ea typeface="+mn-lt"/>
              <a:cs typeface="+mn-lt"/>
            </a:endParaRPr>
          </a:p>
          <a:p>
            <a:pPr indent="0">
              <a:lnSpc>
                <a:spcPct val="100000"/>
              </a:lnSpc>
              <a:buNone/>
            </a:pPr>
            <a:r>
              <a:rPr lang="en-IN" sz="1600" dirty="0">
                <a:latin typeface="Times New Roman"/>
                <a:ea typeface="+mn-lt"/>
                <a:cs typeface="+mn-lt"/>
              </a:rPr>
              <a:t>The model takes data on existing COVID-19 vaccines in various stages of clinical trials and expert opinions as to their likely success and predicts how many vaccines will get proper regulatory approval and on what timescales. The model uses Monte Carlo techniques to randomly decide an outcome given the input parameters.</a:t>
            </a:r>
            <a:endParaRPr lang="en-IN" sz="1600">
              <a:latin typeface="Times New Roman"/>
              <a:ea typeface="+mn-lt"/>
              <a:cs typeface="+mn-lt"/>
            </a:endParaRPr>
          </a:p>
          <a:p>
            <a:pPr>
              <a:lnSpc>
                <a:spcPct val="100000"/>
              </a:lnSpc>
              <a:buNone/>
            </a:pPr>
            <a:endParaRPr lang="en-GB" sz="1600" dirty="0">
              <a:latin typeface="Times New Roman"/>
              <a:ea typeface="+mn-lt"/>
              <a:cs typeface="+mn-lt"/>
            </a:endParaRPr>
          </a:p>
          <a:p>
            <a:pPr>
              <a:lnSpc>
                <a:spcPct val="100000"/>
              </a:lnSpc>
              <a:buNone/>
            </a:pPr>
            <a:endParaRPr lang="en-GB" sz="1600" dirty="0">
              <a:latin typeface="Times New Roman"/>
              <a:ea typeface="+mn-lt"/>
              <a:cs typeface="+mn-lt"/>
            </a:endParaRPr>
          </a:p>
          <a:p>
            <a:pPr marL="0" indent="0">
              <a:lnSpc>
                <a:spcPct val="100000"/>
              </a:lnSpc>
              <a:buNone/>
            </a:pPr>
            <a:endParaRPr lang="en-GB" sz="1600" dirty="0">
              <a:latin typeface="Times New Roman"/>
              <a:ea typeface="+mn-lt"/>
              <a:cs typeface="+mn-lt"/>
            </a:endParaRPr>
          </a:p>
        </p:txBody>
      </p:sp>
      <p:pic>
        <p:nvPicPr>
          <p:cNvPr id="4" name="Picture 4" descr="A hand holding a sign&#10;&#10;Description automatically generated">
            <a:extLst>
              <a:ext uri="{FF2B5EF4-FFF2-40B4-BE49-F238E27FC236}">
                <a16:creationId xmlns:a16="http://schemas.microsoft.com/office/drawing/2014/main" id="{31065BE8-E4F7-4E32-A298-9DD81F67811E}"/>
              </a:ext>
            </a:extLst>
          </p:cNvPr>
          <p:cNvPicPr>
            <a:picLocks noChangeAspect="1"/>
          </p:cNvPicPr>
          <p:nvPr/>
        </p:nvPicPr>
        <p:blipFill>
          <a:blip r:embed="rId3"/>
          <a:stretch>
            <a:fillRect/>
          </a:stretch>
        </p:blipFill>
        <p:spPr>
          <a:xfrm>
            <a:off x="5385816" y="1641330"/>
            <a:ext cx="6440424" cy="1787218"/>
          </a:xfrm>
          <a:prstGeom prst="rect">
            <a:avLst/>
          </a:prstGeom>
        </p:spPr>
      </p:pic>
      <p:sp>
        <p:nvSpPr>
          <p:cNvPr id="5" name="TextBox 4">
            <a:extLst>
              <a:ext uri="{FF2B5EF4-FFF2-40B4-BE49-F238E27FC236}">
                <a16:creationId xmlns:a16="http://schemas.microsoft.com/office/drawing/2014/main" id="{B101B902-EA67-40CF-A5C4-A2A5F5915424}"/>
              </a:ext>
            </a:extLst>
          </p:cNvPr>
          <p:cNvSpPr txBox="1"/>
          <p:nvPr/>
        </p:nvSpPr>
        <p:spPr>
          <a:xfrm>
            <a:off x="5981206" y="3682326"/>
            <a:ext cx="5237017" cy="18876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r>
              <a:rPr lang="en-GB" dirty="0"/>
              <a:t>2.  </a:t>
            </a:r>
            <a:r>
              <a:rPr lang="en-IN" u="sng" dirty="0">
                <a:latin typeface="Times New Roman"/>
                <a:cs typeface="Times New Roman"/>
                <a:hlinkClick r:id="rId4"/>
              </a:rPr>
              <a:t>https://www.nytimes.com/interactive/2020/science/coronavirus-vaccine-tracker.html</a:t>
            </a:r>
            <a:endParaRPr lang="en-GB" dirty="0">
              <a:ea typeface="+mn-lt"/>
              <a:cs typeface="+mn-lt"/>
            </a:endParaRPr>
          </a:p>
          <a:p>
            <a:pPr marL="228600">
              <a:spcBef>
                <a:spcPts val="1000"/>
              </a:spcBef>
            </a:pPr>
            <a:r>
              <a:rPr lang="en-US" sz="1600" b="1" dirty="0">
                <a:latin typeface="Times New Roman"/>
                <a:cs typeface="Times New Roman"/>
              </a:rPr>
              <a:t>Coronavirus Vaccine Tracker</a:t>
            </a:r>
          </a:p>
          <a:p>
            <a:pPr marL="228600">
              <a:spcBef>
                <a:spcPts val="1000"/>
              </a:spcBef>
            </a:pPr>
            <a:r>
              <a:rPr lang="en-IN" sz="1600" dirty="0">
                <a:latin typeface="Times New Roman"/>
                <a:ea typeface="+mn-lt"/>
                <a:cs typeface="+mn-lt"/>
              </a:rPr>
              <a:t>This Website gives us an statistical knowledge with details about Vaccines on Phase 1, Phase 2, Phase 3, Emergency Vaccine and approved one’s.</a:t>
            </a:r>
            <a:endParaRPr lang="en-US" sz="1600">
              <a:latin typeface="Times New Roman"/>
              <a:ea typeface="+mn-lt"/>
              <a:cs typeface="+mn-lt"/>
            </a:endParaRPr>
          </a:p>
        </p:txBody>
      </p:sp>
    </p:spTree>
    <p:extLst>
      <p:ext uri="{BB962C8B-B14F-4D97-AF65-F5344CB8AC3E}">
        <p14:creationId xmlns:p14="http://schemas.microsoft.com/office/powerpoint/2010/main" val="2447299028"/>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AccentBoxVTI</vt:lpstr>
      <vt:lpstr>Project: COVID-19 Vaccine Tracker</vt:lpstr>
      <vt:lpstr>Guided By-    Dr. Nilamadhab Mishra </vt:lpstr>
      <vt:lpstr>ABSTRACT</vt:lpstr>
      <vt:lpstr>Problem Statement</vt:lpstr>
      <vt:lpstr>The Objective of the Project</vt:lpstr>
      <vt:lpstr>PowerPoint Presentation</vt:lpstr>
      <vt:lpstr>Approach/Methodology:</vt:lpstr>
      <vt:lpstr>Tools used: -</vt:lpstr>
      <vt:lpstr>Literature Review/Related Works:</vt:lpstr>
      <vt:lpstr>PowerPoint Presentation</vt:lpstr>
      <vt:lpstr>PowerPoint Presentation</vt:lpstr>
      <vt:lpstr>Scope</vt:lpstr>
      <vt:lpstr>Significance of project:</vt:lpstr>
      <vt:lpstr>Phases In Project</vt:lpstr>
      <vt:lpstr>PowerPoint Presentation</vt:lpstr>
      <vt:lpstr>PowerPoint Presentation</vt:lpstr>
      <vt:lpstr>Building Our Data set</vt:lpstr>
      <vt:lpstr>The column fields used to store the information about the vaccines:</vt:lpstr>
      <vt:lpstr>PowerPoint Presentation</vt:lpstr>
      <vt:lpstr>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527</cp:revision>
  <dcterms:created xsi:type="dcterms:W3CDTF">2020-10-24T12:51:42Z</dcterms:created>
  <dcterms:modified xsi:type="dcterms:W3CDTF">2020-10-25T16:46:41Z</dcterms:modified>
</cp:coreProperties>
</file>