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5FEBE-49A6-43E3-81DC-C694867CE07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494096-D206-46A6-AB22-711A9C05EDEC}">
      <dgm:prSet/>
      <dgm:spPr/>
      <dgm:t>
        <a:bodyPr/>
        <a:lstStyle/>
        <a:p>
          <a:r>
            <a:rPr lang="en-IN"/>
            <a:t>About the Project</a:t>
          </a:r>
          <a:r>
            <a:rPr lang="en-US"/>
            <a:t>​</a:t>
          </a:r>
        </a:p>
      </dgm:t>
    </dgm:pt>
    <dgm:pt modelId="{EBF11FA6-B1C5-423E-A680-2792B6A28625}" type="parTrans" cxnId="{83D47D8F-E9D5-4618-9E41-5F50A7740EF5}">
      <dgm:prSet/>
      <dgm:spPr/>
      <dgm:t>
        <a:bodyPr/>
        <a:lstStyle/>
        <a:p>
          <a:endParaRPr lang="en-US"/>
        </a:p>
      </dgm:t>
    </dgm:pt>
    <dgm:pt modelId="{CACA0024-8363-4774-B719-EB58B1729966}" type="sibTrans" cxnId="{83D47D8F-E9D5-4618-9E41-5F50A7740EF5}">
      <dgm:prSet/>
      <dgm:spPr/>
      <dgm:t>
        <a:bodyPr/>
        <a:lstStyle/>
        <a:p>
          <a:endParaRPr lang="en-US"/>
        </a:p>
      </dgm:t>
    </dgm:pt>
    <dgm:pt modelId="{B55DDB68-0753-4D0A-B30C-6E81DF67B8AC}">
      <dgm:prSet/>
      <dgm:spPr/>
      <dgm:t>
        <a:bodyPr/>
        <a:lstStyle/>
        <a:p>
          <a:r>
            <a:rPr lang="en-US"/>
            <a:t>Novelty</a:t>
          </a:r>
        </a:p>
      </dgm:t>
    </dgm:pt>
    <dgm:pt modelId="{8177563C-06E4-4849-AD9F-6BEA6FFF7F46}" type="parTrans" cxnId="{2AEB66C5-EDB2-48E5-8E49-7FC40BA4B2FF}">
      <dgm:prSet/>
      <dgm:spPr/>
      <dgm:t>
        <a:bodyPr/>
        <a:lstStyle/>
        <a:p>
          <a:endParaRPr lang="en-US"/>
        </a:p>
      </dgm:t>
    </dgm:pt>
    <dgm:pt modelId="{A6C01B70-7E64-47AB-A6C0-25B8B467A333}" type="sibTrans" cxnId="{2AEB66C5-EDB2-48E5-8E49-7FC40BA4B2FF}">
      <dgm:prSet/>
      <dgm:spPr/>
      <dgm:t>
        <a:bodyPr/>
        <a:lstStyle/>
        <a:p>
          <a:endParaRPr lang="en-US"/>
        </a:p>
      </dgm:t>
    </dgm:pt>
    <dgm:pt modelId="{4E907828-3C36-45C2-AE6D-A4901CF5CFAC}">
      <dgm:prSet/>
      <dgm:spPr/>
      <dgm:t>
        <a:bodyPr/>
        <a:lstStyle/>
        <a:p>
          <a:r>
            <a:rPr lang="en-US"/>
            <a:t>Concepts Used</a:t>
          </a:r>
        </a:p>
      </dgm:t>
    </dgm:pt>
    <dgm:pt modelId="{F7683FC9-9720-4E73-85C4-31B542B3A663}" type="parTrans" cxnId="{A35BAB15-819E-40B7-879F-08139B15E157}">
      <dgm:prSet/>
      <dgm:spPr/>
      <dgm:t>
        <a:bodyPr/>
        <a:lstStyle/>
        <a:p>
          <a:endParaRPr lang="en-US"/>
        </a:p>
      </dgm:t>
    </dgm:pt>
    <dgm:pt modelId="{E8ED41C8-5C25-4B24-AFC4-5658347C0038}" type="sibTrans" cxnId="{A35BAB15-819E-40B7-879F-08139B15E157}">
      <dgm:prSet/>
      <dgm:spPr/>
      <dgm:t>
        <a:bodyPr/>
        <a:lstStyle/>
        <a:p>
          <a:endParaRPr lang="en-US"/>
        </a:p>
      </dgm:t>
    </dgm:pt>
    <dgm:pt modelId="{6279013B-A601-48E6-9631-70920DC0C35A}">
      <dgm:prSet/>
      <dgm:spPr/>
      <dgm:t>
        <a:bodyPr/>
        <a:lstStyle/>
        <a:p>
          <a:r>
            <a:rPr lang="en-US"/>
            <a:t>​User defined functions</a:t>
          </a:r>
        </a:p>
      </dgm:t>
    </dgm:pt>
    <dgm:pt modelId="{0DFB6EFF-8AD4-47DD-94A6-1160927349FA}" type="parTrans" cxnId="{44D729CF-5290-47DF-9718-2F944DC1AA91}">
      <dgm:prSet/>
      <dgm:spPr/>
      <dgm:t>
        <a:bodyPr/>
        <a:lstStyle/>
        <a:p>
          <a:endParaRPr lang="en-US"/>
        </a:p>
      </dgm:t>
    </dgm:pt>
    <dgm:pt modelId="{EDBE129C-B364-4CF1-A378-365CA0312466}" type="sibTrans" cxnId="{44D729CF-5290-47DF-9718-2F944DC1AA91}">
      <dgm:prSet/>
      <dgm:spPr/>
      <dgm:t>
        <a:bodyPr/>
        <a:lstStyle/>
        <a:p>
          <a:endParaRPr lang="en-US"/>
        </a:p>
      </dgm:t>
    </dgm:pt>
    <dgm:pt modelId="{AEA41EB4-65D9-4165-8668-8FE619463E92}">
      <dgm:prSet/>
      <dgm:spPr/>
      <dgm:t>
        <a:bodyPr/>
        <a:lstStyle/>
        <a:p>
          <a:r>
            <a:rPr lang="en-US"/>
            <a:t>Screenshots</a:t>
          </a:r>
        </a:p>
      </dgm:t>
    </dgm:pt>
    <dgm:pt modelId="{43E12C11-516E-42DF-93A4-EF3501F1F5E2}" type="parTrans" cxnId="{510901B6-2122-441F-AA41-5BC35F630C3C}">
      <dgm:prSet/>
      <dgm:spPr/>
      <dgm:t>
        <a:bodyPr/>
        <a:lstStyle/>
        <a:p>
          <a:endParaRPr lang="en-US"/>
        </a:p>
      </dgm:t>
    </dgm:pt>
    <dgm:pt modelId="{12175373-CA22-4E7A-B93B-AE2ACB7581D9}" type="sibTrans" cxnId="{510901B6-2122-441F-AA41-5BC35F630C3C}">
      <dgm:prSet/>
      <dgm:spPr/>
      <dgm:t>
        <a:bodyPr/>
        <a:lstStyle/>
        <a:p>
          <a:endParaRPr lang="en-US"/>
        </a:p>
      </dgm:t>
    </dgm:pt>
    <dgm:pt modelId="{23718800-606F-4CF3-8038-7D30C9ADA68E}" type="pres">
      <dgm:prSet presAssocID="{9D05FEBE-49A6-43E3-81DC-C694867CE072}" presName="vert0" presStyleCnt="0">
        <dgm:presLayoutVars>
          <dgm:dir/>
          <dgm:animOne val="branch"/>
          <dgm:animLvl val="lvl"/>
        </dgm:presLayoutVars>
      </dgm:prSet>
      <dgm:spPr/>
    </dgm:pt>
    <dgm:pt modelId="{51DE9569-E314-417D-B9DE-93861F46FB82}" type="pres">
      <dgm:prSet presAssocID="{D5494096-D206-46A6-AB22-711A9C05EDEC}" presName="thickLine" presStyleLbl="alignNode1" presStyleIdx="0" presStyleCnt="5"/>
      <dgm:spPr/>
    </dgm:pt>
    <dgm:pt modelId="{1D30E346-ED28-46C4-B82C-64D2210F0C2A}" type="pres">
      <dgm:prSet presAssocID="{D5494096-D206-46A6-AB22-711A9C05EDEC}" presName="horz1" presStyleCnt="0"/>
      <dgm:spPr/>
    </dgm:pt>
    <dgm:pt modelId="{75BE82F7-CE5D-4571-8ABA-4B6A1A52577F}" type="pres">
      <dgm:prSet presAssocID="{D5494096-D206-46A6-AB22-711A9C05EDEC}" presName="tx1" presStyleLbl="revTx" presStyleIdx="0" presStyleCnt="5"/>
      <dgm:spPr/>
    </dgm:pt>
    <dgm:pt modelId="{9DE4922B-A0E0-4A19-8953-2B0794A5CDAF}" type="pres">
      <dgm:prSet presAssocID="{D5494096-D206-46A6-AB22-711A9C05EDEC}" presName="vert1" presStyleCnt="0"/>
      <dgm:spPr/>
    </dgm:pt>
    <dgm:pt modelId="{191341E2-84B0-4A61-ABFF-6AB073F9FEFD}" type="pres">
      <dgm:prSet presAssocID="{B55DDB68-0753-4D0A-B30C-6E81DF67B8AC}" presName="thickLine" presStyleLbl="alignNode1" presStyleIdx="1" presStyleCnt="5"/>
      <dgm:spPr/>
    </dgm:pt>
    <dgm:pt modelId="{EB8EFDA4-C5EB-471E-900F-1462F1945B12}" type="pres">
      <dgm:prSet presAssocID="{B55DDB68-0753-4D0A-B30C-6E81DF67B8AC}" presName="horz1" presStyleCnt="0"/>
      <dgm:spPr/>
    </dgm:pt>
    <dgm:pt modelId="{69AD90DD-B22C-4E0C-98DE-D5F4AD366ED7}" type="pres">
      <dgm:prSet presAssocID="{B55DDB68-0753-4D0A-B30C-6E81DF67B8AC}" presName="tx1" presStyleLbl="revTx" presStyleIdx="1" presStyleCnt="5"/>
      <dgm:spPr/>
    </dgm:pt>
    <dgm:pt modelId="{7FE8ED8D-6CEF-4A40-BF09-E53F51D977BC}" type="pres">
      <dgm:prSet presAssocID="{B55DDB68-0753-4D0A-B30C-6E81DF67B8AC}" presName="vert1" presStyleCnt="0"/>
      <dgm:spPr/>
    </dgm:pt>
    <dgm:pt modelId="{59E9FFB7-6F66-493F-A009-5285FEE7F73C}" type="pres">
      <dgm:prSet presAssocID="{4E907828-3C36-45C2-AE6D-A4901CF5CFAC}" presName="thickLine" presStyleLbl="alignNode1" presStyleIdx="2" presStyleCnt="5"/>
      <dgm:spPr/>
    </dgm:pt>
    <dgm:pt modelId="{C1D7C85E-BC9E-4124-843E-20FE80AC4EEE}" type="pres">
      <dgm:prSet presAssocID="{4E907828-3C36-45C2-AE6D-A4901CF5CFAC}" presName="horz1" presStyleCnt="0"/>
      <dgm:spPr/>
    </dgm:pt>
    <dgm:pt modelId="{81A474F2-F3FF-4767-9837-2CAB389D8E52}" type="pres">
      <dgm:prSet presAssocID="{4E907828-3C36-45C2-AE6D-A4901CF5CFAC}" presName="tx1" presStyleLbl="revTx" presStyleIdx="2" presStyleCnt="5"/>
      <dgm:spPr/>
    </dgm:pt>
    <dgm:pt modelId="{DFED41A1-6DB4-49F1-9D40-4D3796C48DDA}" type="pres">
      <dgm:prSet presAssocID="{4E907828-3C36-45C2-AE6D-A4901CF5CFAC}" presName="vert1" presStyleCnt="0"/>
      <dgm:spPr/>
    </dgm:pt>
    <dgm:pt modelId="{EC26668E-D6A6-4240-B287-DA8ABBB9597B}" type="pres">
      <dgm:prSet presAssocID="{6279013B-A601-48E6-9631-70920DC0C35A}" presName="thickLine" presStyleLbl="alignNode1" presStyleIdx="3" presStyleCnt="5"/>
      <dgm:spPr/>
    </dgm:pt>
    <dgm:pt modelId="{0675390E-BDA1-456E-B784-7092953549BC}" type="pres">
      <dgm:prSet presAssocID="{6279013B-A601-48E6-9631-70920DC0C35A}" presName="horz1" presStyleCnt="0"/>
      <dgm:spPr/>
    </dgm:pt>
    <dgm:pt modelId="{7EFF5DC4-23D5-4BF5-A17C-6860931FDD7E}" type="pres">
      <dgm:prSet presAssocID="{6279013B-A601-48E6-9631-70920DC0C35A}" presName="tx1" presStyleLbl="revTx" presStyleIdx="3" presStyleCnt="5"/>
      <dgm:spPr/>
    </dgm:pt>
    <dgm:pt modelId="{CFD3080C-0395-4DE7-A5BD-CDB18AD04EAD}" type="pres">
      <dgm:prSet presAssocID="{6279013B-A601-48E6-9631-70920DC0C35A}" presName="vert1" presStyleCnt="0"/>
      <dgm:spPr/>
    </dgm:pt>
    <dgm:pt modelId="{9B069C7F-4AD5-46EF-8143-4D5187362C9E}" type="pres">
      <dgm:prSet presAssocID="{AEA41EB4-65D9-4165-8668-8FE619463E92}" presName="thickLine" presStyleLbl="alignNode1" presStyleIdx="4" presStyleCnt="5"/>
      <dgm:spPr/>
    </dgm:pt>
    <dgm:pt modelId="{5B78D336-DC3E-41ED-9A5F-9C8EF6C75A43}" type="pres">
      <dgm:prSet presAssocID="{AEA41EB4-65D9-4165-8668-8FE619463E92}" presName="horz1" presStyleCnt="0"/>
      <dgm:spPr/>
    </dgm:pt>
    <dgm:pt modelId="{EEF8CB21-7658-467D-988D-72767B6EE602}" type="pres">
      <dgm:prSet presAssocID="{AEA41EB4-65D9-4165-8668-8FE619463E92}" presName="tx1" presStyleLbl="revTx" presStyleIdx="4" presStyleCnt="5"/>
      <dgm:spPr/>
    </dgm:pt>
    <dgm:pt modelId="{CD58F827-A7C8-4159-937E-C707BB7DA150}" type="pres">
      <dgm:prSet presAssocID="{AEA41EB4-65D9-4165-8668-8FE619463E92}" presName="vert1" presStyleCnt="0"/>
      <dgm:spPr/>
    </dgm:pt>
  </dgm:ptLst>
  <dgm:cxnLst>
    <dgm:cxn modelId="{5BEB2213-C92E-498B-AC57-27F4250011C8}" type="presOf" srcId="{B55DDB68-0753-4D0A-B30C-6E81DF67B8AC}" destId="{69AD90DD-B22C-4E0C-98DE-D5F4AD366ED7}" srcOrd="0" destOrd="0" presId="urn:microsoft.com/office/officeart/2008/layout/LinedList"/>
    <dgm:cxn modelId="{4271B714-A970-4049-B8AB-0148B2C16C08}" type="presOf" srcId="{D5494096-D206-46A6-AB22-711A9C05EDEC}" destId="{75BE82F7-CE5D-4571-8ABA-4B6A1A52577F}" srcOrd="0" destOrd="0" presId="urn:microsoft.com/office/officeart/2008/layout/LinedList"/>
    <dgm:cxn modelId="{A35BAB15-819E-40B7-879F-08139B15E157}" srcId="{9D05FEBE-49A6-43E3-81DC-C694867CE072}" destId="{4E907828-3C36-45C2-AE6D-A4901CF5CFAC}" srcOrd="2" destOrd="0" parTransId="{F7683FC9-9720-4E73-85C4-31B542B3A663}" sibTransId="{E8ED41C8-5C25-4B24-AFC4-5658347C0038}"/>
    <dgm:cxn modelId="{ECCE4333-2037-42EF-9250-58C8F46C2587}" type="presOf" srcId="{AEA41EB4-65D9-4165-8668-8FE619463E92}" destId="{EEF8CB21-7658-467D-988D-72767B6EE602}" srcOrd="0" destOrd="0" presId="urn:microsoft.com/office/officeart/2008/layout/LinedList"/>
    <dgm:cxn modelId="{B4905C7E-EE2A-4AFE-B513-DEDF6431B615}" type="presOf" srcId="{9D05FEBE-49A6-43E3-81DC-C694867CE072}" destId="{23718800-606F-4CF3-8038-7D30C9ADA68E}" srcOrd="0" destOrd="0" presId="urn:microsoft.com/office/officeart/2008/layout/LinedList"/>
    <dgm:cxn modelId="{ED083E8D-00E3-4632-A170-EFBF444B6E3A}" type="presOf" srcId="{4E907828-3C36-45C2-AE6D-A4901CF5CFAC}" destId="{81A474F2-F3FF-4767-9837-2CAB389D8E52}" srcOrd="0" destOrd="0" presId="urn:microsoft.com/office/officeart/2008/layout/LinedList"/>
    <dgm:cxn modelId="{83D47D8F-E9D5-4618-9E41-5F50A7740EF5}" srcId="{9D05FEBE-49A6-43E3-81DC-C694867CE072}" destId="{D5494096-D206-46A6-AB22-711A9C05EDEC}" srcOrd="0" destOrd="0" parTransId="{EBF11FA6-B1C5-423E-A680-2792B6A28625}" sibTransId="{CACA0024-8363-4774-B719-EB58B1729966}"/>
    <dgm:cxn modelId="{03845396-EA8E-4C3E-9977-C2F998BA7AF3}" type="presOf" srcId="{6279013B-A601-48E6-9631-70920DC0C35A}" destId="{7EFF5DC4-23D5-4BF5-A17C-6860931FDD7E}" srcOrd="0" destOrd="0" presId="urn:microsoft.com/office/officeart/2008/layout/LinedList"/>
    <dgm:cxn modelId="{510901B6-2122-441F-AA41-5BC35F630C3C}" srcId="{9D05FEBE-49A6-43E3-81DC-C694867CE072}" destId="{AEA41EB4-65D9-4165-8668-8FE619463E92}" srcOrd="4" destOrd="0" parTransId="{43E12C11-516E-42DF-93A4-EF3501F1F5E2}" sibTransId="{12175373-CA22-4E7A-B93B-AE2ACB7581D9}"/>
    <dgm:cxn modelId="{2AEB66C5-EDB2-48E5-8E49-7FC40BA4B2FF}" srcId="{9D05FEBE-49A6-43E3-81DC-C694867CE072}" destId="{B55DDB68-0753-4D0A-B30C-6E81DF67B8AC}" srcOrd="1" destOrd="0" parTransId="{8177563C-06E4-4849-AD9F-6BEA6FFF7F46}" sibTransId="{A6C01B70-7E64-47AB-A6C0-25B8B467A333}"/>
    <dgm:cxn modelId="{44D729CF-5290-47DF-9718-2F944DC1AA91}" srcId="{9D05FEBE-49A6-43E3-81DC-C694867CE072}" destId="{6279013B-A601-48E6-9631-70920DC0C35A}" srcOrd="3" destOrd="0" parTransId="{0DFB6EFF-8AD4-47DD-94A6-1160927349FA}" sibTransId="{EDBE129C-B364-4CF1-A378-365CA0312466}"/>
    <dgm:cxn modelId="{EEC82988-564A-472B-8EB0-CEC1DFD1709A}" type="presParOf" srcId="{23718800-606F-4CF3-8038-7D30C9ADA68E}" destId="{51DE9569-E314-417D-B9DE-93861F46FB82}" srcOrd="0" destOrd="0" presId="urn:microsoft.com/office/officeart/2008/layout/LinedList"/>
    <dgm:cxn modelId="{B7E9FA1F-2D59-40C3-8B52-E2307EDAA5D2}" type="presParOf" srcId="{23718800-606F-4CF3-8038-7D30C9ADA68E}" destId="{1D30E346-ED28-46C4-B82C-64D2210F0C2A}" srcOrd="1" destOrd="0" presId="urn:microsoft.com/office/officeart/2008/layout/LinedList"/>
    <dgm:cxn modelId="{1862CBC8-198D-462A-904B-07BE5762CE93}" type="presParOf" srcId="{1D30E346-ED28-46C4-B82C-64D2210F0C2A}" destId="{75BE82F7-CE5D-4571-8ABA-4B6A1A52577F}" srcOrd="0" destOrd="0" presId="urn:microsoft.com/office/officeart/2008/layout/LinedList"/>
    <dgm:cxn modelId="{2AFEFFEF-E49B-4F37-A15C-EDC72D91F3DD}" type="presParOf" srcId="{1D30E346-ED28-46C4-B82C-64D2210F0C2A}" destId="{9DE4922B-A0E0-4A19-8953-2B0794A5CDAF}" srcOrd="1" destOrd="0" presId="urn:microsoft.com/office/officeart/2008/layout/LinedList"/>
    <dgm:cxn modelId="{67A2C33A-6C7E-4975-9280-FAEB4D89D47C}" type="presParOf" srcId="{23718800-606F-4CF3-8038-7D30C9ADA68E}" destId="{191341E2-84B0-4A61-ABFF-6AB073F9FEFD}" srcOrd="2" destOrd="0" presId="urn:microsoft.com/office/officeart/2008/layout/LinedList"/>
    <dgm:cxn modelId="{6CAC0D6B-3448-47AD-BDAB-A0159AE78C89}" type="presParOf" srcId="{23718800-606F-4CF3-8038-7D30C9ADA68E}" destId="{EB8EFDA4-C5EB-471E-900F-1462F1945B12}" srcOrd="3" destOrd="0" presId="urn:microsoft.com/office/officeart/2008/layout/LinedList"/>
    <dgm:cxn modelId="{353DACD9-69E4-4C66-A5B3-E6DFC31B8F2A}" type="presParOf" srcId="{EB8EFDA4-C5EB-471E-900F-1462F1945B12}" destId="{69AD90DD-B22C-4E0C-98DE-D5F4AD366ED7}" srcOrd="0" destOrd="0" presId="urn:microsoft.com/office/officeart/2008/layout/LinedList"/>
    <dgm:cxn modelId="{E41249E3-5769-412D-8DAE-7B59334C1F7A}" type="presParOf" srcId="{EB8EFDA4-C5EB-471E-900F-1462F1945B12}" destId="{7FE8ED8D-6CEF-4A40-BF09-E53F51D977BC}" srcOrd="1" destOrd="0" presId="urn:microsoft.com/office/officeart/2008/layout/LinedList"/>
    <dgm:cxn modelId="{DEEAC868-8F80-451C-9F56-19AF3E448223}" type="presParOf" srcId="{23718800-606F-4CF3-8038-7D30C9ADA68E}" destId="{59E9FFB7-6F66-493F-A009-5285FEE7F73C}" srcOrd="4" destOrd="0" presId="urn:microsoft.com/office/officeart/2008/layout/LinedList"/>
    <dgm:cxn modelId="{E94AF8E8-E345-40E5-AA9E-ADCEE6855824}" type="presParOf" srcId="{23718800-606F-4CF3-8038-7D30C9ADA68E}" destId="{C1D7C85E-BC9E-4124-843E-20FE80AC4EEE}" srcOrd="5" destOrd="0" presId="urn:microsoft.com/office/officeart/2008/layout/LinedList"/>
    <dgm:cxn modelId="{F7EF861D-BD70-4684-AAF5-5189DDFFCCCB}" type="presParOf" srcId="{C1D7C85E-BC9E-4124-843E-20FE80AC4EEE}" destId="{81A474F2-F3FF-4767-9837-2CAB389D8E52}" srcOrd="0" destOrd="0" presId="urn:microsoft.com/office/officeart/2008/layout/LinedList"/>
    <dgm:cxn modelId="{50BFDD72-3EDC-47E7-8EF7-080EE765D7FF}" type="presParOf" srcId="{C1D7C85E-BC9E-4124-843E-20FE80AC4EEE}" destId="{DFED41A1-6DB4-49F1-9D40-4D3796C48DDA}" srcOrd="1" destOrd="0" presId="urn:microsoft.com/office/officeart/2008/layout/LinedList"/>
    <dgm:cxn modelId="{DCCFAF42-DB1E-49D6-A8F8-0C0048A6FE24}" type="presParOf" srcId="{23718800-606F-4CF3-8038-7D30C9ADA68E}" destId="{EC26668E-D6A6-4240-B287-DA8ABBB9597B}" srcOrd="6" destOrd="0" presId="urn:microsoft.com/office/officeart/2008/layout/LinedList"/>
    <dgm:cxn modelId="{9B00C1CD-BAD1-4151-8433-C4B0DDA0FEFB}" type="presParOf" srcId="{23718800-606F-4CF3-8038-7D30C9ADA68E}" destId="{0675390E-BDA1-456E-B784-7092953549BC}" srcOrd="7" destOrd="0" presId="urn:microsoft.com/office/officeart/2008/layout/LinedList"/>
    <dgm:cxn modelId="{229A82B4-99F8-4A16-B8F5-CE3484EA3A4B}" type="presParOf" srcId="{0675390E-BDA1-456E-B784-7092953549BC}" destId="{7EFF5DC4-23D5-4BF5-A17C-6860931FDD7E}" srcOrd="0" destOrd="0" presId="urn:microsoft.com/office/officeart/2008/layout/LinedList"/>
    <dgm:cxn modelId="{A7DFBA1F-EC9A-481F-A407-3EF2C8ACC262}" type="presParOf" srcId="{0675390E-BDA1-456E-B784-7092953549BC}" destId="{CFD3080C-0395-4DE7-A5BD-CDB18AD04EAD}" srcOrd="1" destOrd="0" presId="urn:microsoft.com/office/officeart/2008/layout/LinedList"/>
    <dgm:cxn modelId="{ADECF214-5131-426F-8CCE-138564ACF9AF}" type="presParOf" srcId="{23718800-606F-4CF3-8038-7D30C9ADA68E}" destId="{9B069C7F-4AD5-46EF-8143-4D5187362C9E}" srcOrd="8" destOrd="0" presId="urn:microsoft.com/office/officeart/2008/layout/LinedList"/>
    <dgm:cxn modelId="{E2BEE898-643A-452E-BD18-A6B461116E61}" type="presParOf" srcId="{23718800-606F-4CF3-8038-7D30C9ADA68E}" destId="{5B78D336-DC3E-41ED-9A5F-9C8EF6C75A43}" srcOrd="9" destOrd="0" presId="urn:microsoft.com/office/officeart/2008/layout/LinedList"/>
    <dgm:cxn modelId="{5FFBBEC0-C5FE-4A77-8112-611B909F216D}" type="presParOf" srcId="{5B78D336-DC3E-41ED-9A5F-9C8EF6C75A43}" destId="{EEF8CB21-7658-467D-988D-72767B6EE602}" srcOrd="0" destOrd="0" presId="urn:microsoft.com/office/officeart/2008/layout/LinedList"/>
    <dgm:cxn modelId="{37BDF801-4034-4EEE-8AC9-A9E900F09B13}" type="presParOf" srcId="{5B78D336-DC3E-41ED-9A5F-9C8EF6C75A43}" destId="{CD58F827-A7C8-4159-937E-C707BB7DA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07082-BE30-449F-BF11-98B3E7002D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322F8-69BA-4C7E-82DE-3F8C4F2C6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season change cycle simulation can be an educational tool that can help individuals understand the different seasons and the changes that occur in the environment. </a:t>
          </a:r>
        </a:p>
      </dgm:t>
    </dgm:pt>
    <dgm:pt modelId="{6CB7907C-C2EB-4BFF-819B-41CFFFAF02C2}" type="parTrans" cxnId="{C7C7CFAA-083B-4A71-8DBF-516CAB1975A5}">
      <dgm:prSet/>
      <dgm:spPr/>
      <dgm:t>
        <a:bodyPr/>
        <a:lstStyle/>
        <a:p>
          <a:endParaRPr lang="en-US"/>
        </a:p>
      </dgm:t>
    </dgm:pt>
    <dgm:pt modelId="{5A6276D9-CD2F-4A4F-937F-1565E4A621C8}" type="sibTrans" cxnId="{C7C7CFAA-083B-4A71-8DBF-516CAB1975A5}">
      <dgm:prSet/>
      <dgm:spPr/>
      <dgm:t>
        <a:bodyPr/>
        <a:lstStyle/>
        <a:p>
          <a:endParaRPr lang="en-US"/>
        </a:p>
      </dgm:t>
    </dgm:pt>
    <dgm:pt modelId="{26AADD7A-EEFD-469A-BA67-FA15B099A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can have various applications, such as in the field of gaming, where it can be used to create realistic and immersive game environments. </a:t>
          </a:r>
        </a:p>
      </dgm:t>
    </dgm:pt>
    <dgm:pt modelId="{86FCEB6E-DFD6-460D-A637-89C7338B00E0}" type="parTrans" cxnId="{2FEE6124-5A36-460B-8EB5-DCFFC96357E8}">
      <dgm:prSet/>
      <dgm:spPr/>
      <dgm:t>
        <a:bodyPr/>
        <a:lstStyle/>
        <a:p>
          <a:endParaRPr lang="en-US"/>
        </a:p>
      </dgm:t>
    </dgm:pt>
    <dgm:pt modelId="{AA7FCBF2-08CF-4A89-9B2B-DEDCAF04F2E8}" type="sibTrans" cxnId="{2FEE6124-5A36-460B-8EB5-DCFFC96357E8}">
      <dgm:prSet/>
      <dgm:spPr/>
      <dgm:t>
        <a:bodyPr/>
        <a:lstStyle/>
        <a:p>
          <a:endParaRPr lang="en-US"/>
        </a:p>
      </dgm:t>
    </dgm:pt>
    <dgm:pt modelId="{588CBC44-45D6-48D1-BA44-70A86552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also be used in the field of virtual reality, where users can experience the different seasons in a virtual world.</a:t>
          </a:r>
        </a:p>
      </dgm:t>
    </dgm:pt>
    <dgm:pt modelId="{65E9697D-5D3A-468F-9C14-A92C7523A6CD}" type="parTrans" cxnId="{A83450B5-F2BC-4495-8424-0E5FB622F095}">
      <dgm:prSet/>
      <dgm:spPr/>
      <dgm:t>
        <a:bodyPr/>
        <a:lstStyle/>
        <a:p>
          <a:endParaRPr lang="en-US"/>
        </a:p>
      </dgm:t>
    </dgm:pt>
    <dgm:pt modelId="{E0218FB3-6875-4495-A3CC-6AE2FC33CB4C}" type="sibTrans" cxnId="{A83450B5-F2BC-4495-8424-0E5FB622F095}">
      <dgm:prSet/>
      <dgm:spPr/>
      <dgm:t>
        <a:bodyPr/>
        <a:lstStyle/>
        <a:p>
          <a:endParaRPr lang="en-US"/>
        </a:p>
      </dgm:t>
    </dgm:pt>
    <dgm:pt modelId="{4EE13445-FE87-43F9-A912-2EF2D5E89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Additionally, the season change cycle simulation can be utilized in the cartoon film industry for creating realistic outdoor scenes that showcase the changing of seasons. </a:t>
          </a:r>
        </a:p>
      </dgm:t>
    </dgm:pt>
    <dgm:pt modelId="{99D06D15-3A62-48FA-967F-6622A34BEF85}" type="parTrans" cxnId="{74A56B4F-44D8-499E-A112-EEB5EE7A4C2E}">
      <dgm:prSet/>
      <dgm:spPr/>
      <dgm:t>
        <a:bodyPr/>
        <a:lstStyle/>
        <a:p>
          <a:endParaRPr lang="en-US"/>
        </a:p>
      </dgm:t>
    </dgm:pt>
    <dgm:pt modelId="{A0B688E8-1ABB-4B48-98A0-9817D3478BE7}" type="sibTrans" cxnId="{74A56B4F-44D8-499E-A112-EEB5EE7A4C2E}">
      <dgm:prSet/>
      <dgm:spPr/>
      <dgm:t>
        <a:bodyPr/>
        <a:lstStyle/>
        <a:p>
          <a:endParaRPr lang="en-US"/>
        </a:p>
      </dgm:t>
    </dgm:pt>
    <dgm:pt modelId="{3E6C3293-11B5-4D02-A2DE-F04C08D7D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also be used by city planners and architects to simulate how the environment changes throughout the year and how different buildings and structures look during different seasons.</a:t>
          </a:r>
        </a:p>
      </dgm:t>
    </dgm:pt>
    <dgm:pt modelId="{2504EF1D-2AAC-4F39-B574-F867DB938AAE}" type="parTrans" cxnId="{C4606570-203D-45A9-9F3C-0FD1B912A09B}">
      <dgm:prSet/>
      <dgm:spPr/>
      <dgm:t>
        <a:bodyPr/>
        <a:lstStyle/>
        <a:p>
          <a:endParaRPr lang="en-US"/>
        </a:p>
      </dgm:t>
    </dgm:pt>
    <dgm:pt modelId="{7DF6D183-D972-40D7-B70F-5A29FADD2E5C}" type="sibTrans" cxnId="{C4606570-203D-45A9-9F3C-0FD1B912A09B}">
      <dgm:prSet/>
      <dgm:spPr/>
      <dgm:t>
        <a:bodyPr/>
        <a:lstStyle/>
        <a:p>
          <a:endParaRPr lang="en-US"/>
        </a:p>
      </dgm:t>
    </dgm:pt>
    <dgm:pt modelId="{7FF3205C-8A89-4489-9484-F6372377E6BC}" type="pres">
      <dgm:prSet presAssocID="{9C407082-BE30-449F-BF11-98B3E7002D52}" presName="root" presStyleCnt="0">
        <dgm:presLayoutVars>
          <dgm:dir/>
          <dgm:resizeHandles val="exact"/>
        </dgm:presLayoutVars>
      </dgm:prSet>
      <dgm:spPr/>
    </dgm:pt>
    <dgm:pt modelId="{63AD7B90-A67B-4D0D-81F4-E709EE6A084D}" type="pres">
      <dgm:prSet presAssocID="{E9D322F8-69BA-4C7E-82DE-3F8C4F2C6DB8}" presName="compNode" presStyleCnt="0"/>
      <dgm:spPr/>
    </dgm:pt>
    <dgm:pt modelId="{35696356-3828-4F32-9B38-E73D7855BFB0}" type="pres">
      <dgm:prSet presAssocID="{E9D322F8-69BA-4C7E-82DE-3F8C4F2C6DB8}" presName="bgRect" presStyleLbl="bgShp" presStyleIdx="0" presStyleCnt="5"/>
      <dgm:spPr/>
    </dgm:pt>
    <dgm:pt modelId="{AAD9EC87-1ED8-4A06-8E25-E7029D9FB05E}" type="pres">
      <dgm:prSet presAssocID="{E9D322F8-69BA-4C7E-82DE-3F8C4F2C6D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AF56041B-F370-4566-8EF6-4CAC1132A9F2}" type="pres">
      <dgm:prSet presAssocID="{E9D322F8-69BA-4C7E-82DE-3F8C4F2C6DB8}" presName="spaceRect" presStyleCnt="0"/>
      <dgm:spPr/>
    </dgm:pt>
    <dgm:pt modelId="{BE30602E-9F12-4F8F-B03D-A81400FD664B}" type="pres">
      <dgm:prSet presAssocID="{E9D322F8-69BA-4C7E-82DE-3F8C4F2C6DB8}" presName="parTx" presStyleLbl="revTx" presStyleIdx="0" presStyleCnt="5">
        <dgm:presLayoutVars>
          <dgm:chMax val="0"/>
          <dgm:chPref val="0"/>
        </dgm:presLayoutVars>
      </dgm:prSet>
      <dgm:spPr/>
    </dgm:pt>
    <dgm:pt modelId="{3F8A816C-88D1-4A8E-B64C-B9D96AB6E12C}" type="pres">
      <dgm:prSet presAssocID="{5A6276D9-CD2F-4A4F-937F-1565E4A621C8}" presName="sibTrans" presStyleCnt="0"/>
      <dgm:spPr/>
    </dgm:pt>
    <dgm:pt modelId="{D981C290-9C2D-4DC8-8A16-3503BB9FED62}" type="pres">
      <dgm:prSet presAssocID="{26AADD7A-EEFD-469A-BA67-FA15B099A73D}" presName="compNode" presStyleCnt="0"/>
      <dgm:spPr/>
    </dgm:pt>
    <dgm:pt modelId="{432B42E6-25CB-4E66-A48B-6A5A71A7DB4A}" type="pres">
      <dgm:prSet presAssocID="{26AADD7A-EEFD-469A-BA67-FA15B099A73D}" presName="bgRect" presStyleLbl="bgShp" presStyleIdx="1" presStyleCnt="5"/>
      <dgm:spPr/>
    </dgm:pt>
    <dgm:pt modelId="{0C4913BE-26DF-41D6-83A4-98369327727B}" type="pres">
      <dgm:prSet presAssocID="{26AADD7A-EEFD-469A-BA67-FA15B099A7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2141F52-C978-43BB-B127-6C656A80F634}" type="pres">
      <dgm:prSet presAssocID="{26AADD7A-EEFD-469A-BA67-FA15B099A73D}" presName="spaceRect" presStyleCnt="0"/>
      <dgm:spPr/>
    </dgm:pt>
    <dgm:pt modelId="{0702DD34-1608-426F-8AA6-3982AE2B9982}" type="pres">
      <dgm:prSet presAssocID="{26AADD7A-EEFD-469A-BA67-FA15B099A73D}" presName="parTx" presStyleLbl="revTx" presStyleIdx="1" presStyleCnt="5">
        <dgm:presLayoutVars>
          <dgm:chMax val="0"/>
          <dgm:chPref val="0"/>
        </dgm:presLayoutVars>
      </dgm:prSet>
      <dgm:spPr/>
    </dgm:pt>
    <dgm:pt modelId="{64E8DFBB-F26C-4FBC-8718-386CF233735D}" type="pres">
      <dgm:prSet presAssocID="{AA7FCBF2-08CF-4A89-9B2B-DEDCAF04F2E8}" presName="sibTrans" presStyleCnt="0"/>
      <dgm:spPr/>
    </dgm:pt>
    <dgm:pt modelId="{F164A2BD-3FE6-47F7-AF4E-2BAC89BD9EED}" type="pres">
      <dgm:prSet presAssocID="{588CBC44-45D6-48D1-BA44-70A8655200F4}" presName="compNode" presStyleCnt="0"/>
      <dgm:spPr/>
    </dgm:pt>
    <dgm:pt modelId="{8371CADA-A5B4-4431-A983-C5E5ADA41F46}" type="pres">
      <dgm:prSet presAssocID="{588CBC44-45D6-48D1-BA44-70A8655200F4}" presName="bgRect" presStyleLbl="bgShp" presStyleIdx="2" presStyleCnt="5"/>
      <dgm:spPr/>
    </dgm:pt>
    <dgm:pt modelId="{A6427640-06AF-40AC-BE97-0AA16B4AD7B4}" type="pres">
      <dgm:prSet presAssocID="{588CBC44-45D6-48D1-BA44-70A8655200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08EC8D35-36DE-4EA1-9378-FC043702AA0E}" type="pres">
      <dgm:prSet presAssocID="{588CBC44-45D6-48D1-BA44-70A8655200F4}" presName="spaceRect" presStyleCnt="0"/>
      <dgm:spPr/>
    </dgm:pt>
    <dgm:pt modelId="{9A841C6F-4B95-4FF2-8C98-E2A1E5949069}" type="pres">
      <dgm:prSet presAssocID="{588CBC44-45D6-48D1-BA44-70A8655200F4}" presName="parTx" presStyleLbl="revTx" presStyleIdx="2" presStyleCnt="5">
        <dgm:presLayoutVars>
          <dgm:chMax val="0"/>
          <dgm:chPref val="0"/>
        </dgm:presLayoutVars>
      </dgm:prSet>
      <dgm:spPr/>
    </dgm:pt>
    <dgm:pt modelId="{81E4DB2F-FEDD-4A4F-AB83-EFD828486375}" type="pres">
      <dgm:prSet presAssocID="{E0218FB3-6875-4495-A3CC-6AE2FC33CB4C}" presName="sibTrans" presStyleCnt="0"/>
      <dgm:spPr/>
    </dgm:pt>
    <dgm:pt modelId="{D53C8578-93E3-4939-9D48-FB573CA92953}" type="pres">
      <dgm:prSet presAssocID="{4EE13445-FE87-43F9-A912-2EF2D5E89332}" presName="compNode" presStyleCnt="0"/>
      <dgm:spPr/>
    </dgm:pt>
    <dgm:pt modelId="{54EAA4C9-776A-45DF-A3C9-97A0CB54FDAC}" type="pres">
      <dgm:prSet presAssocID="{4EE13445-FE87-43F9-A912-2EF2D5E89332}" presName="bgRect" presStyleLbl="bgShp" presStyleIdx="3" presStyleCnt="5"/>
      <dgm:spPr/>
    </dgm:pt>
    <dgm:pt modelId="{FF906615-A2F3-48AA-AD28-E88B108C93E1}" type="pres">
      <dgm:prSet presAssocID="{4EE13445-FE87-43F9-A912-2EF2D5E893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DDBC016D-C7ED-4BE8-A5A8-4A9589D2B205}" type="pres">
      <dgm:prSet presAssocID="{4EE13445-FE87-43F9-A912-2EF2D5E89332}" presName="spaceRect" presStyleCnt="0"/>
      <dgm:spPr/>
    </dgm:pt>
    <dgm:pt modelId="{972F4B44-D8D2-4823-BE8F-CDE16A6281F5}" type="pres">
      <dgm:prSet presAssocID="{4EE13445-FE87-43F9-A912-2EF2D5E89332}" presName="parTx" presStyleLbl="revTx" presStyleIdx="3" presStyleCnt="5">
        <dgm:presLayoutVars>
          <dgm:chMax val="0"/>
          <dgm:chPref val="0"/>
        </dgm:presLayoutVars>
      </dgm:prSet>
      <dgm:spPr/>
    </dgm:pt>
    <dgm:pt modelId="{DD114922-9C40-4B2F-A57F-D29F87F6670A}" type="pres">
      <dgm:prSet presAssocID="{A0B688E8-1ABB-4B48-98A0-9817D3478BE7}" presName="sibTrans" presStyleCnt="0"/>
      <dgm:spPr/>
    </dgm:pt>
    <dgm:pt modelId="{8D8D613D-F98E-42F7-9B75-FE2E7B40092F}" type="pres">
      <dgm:prSet presAssocID="{3E6C3293-11B5-4D02-A2DE-F04C08D7D71B}" presName="compNode" presStyleCnt="0"/>
      <dgm:spPr/>
    </dgm:pt>
    <dgm:pt modelId="{60F6AFE6-16A6-4F6F-9768-3E0648096A76}" type="pres">
      <dgm:prSet presAssocID="{3E6C3293-11B5-4D02-A2DE-F04C08D7D71B}" presName="bgRect" presStyleLbl="bgShp" presStyleIdx="4" presStyleCnt="5"/>
      <dgm:spPr/>
    </dgm:pt>
    <dgm:pt modelId="{900143AE-1849-43FC-8051-F682B8766A51}" type="pres">
      <dgm:prSet presAssocID="{3E6C3293-11B5-4D02-A2DE-F04C08D7D7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2E00AE4-A297-455A-AFB2-D1848C0CA66D}" type="pres">
      <dgm:prSet presAssocID="{3E6C3293-11B5-4D02-A2DE-F04C08D7D71B}" presName="spaceRect" presStyleCnt="0"/>
      <dgm:spPr/>
    </dgm:pt>
    <dgm:pt modelId="{8ABE296C-C9CF-4F36-9C05-8082E025B1EA}" type="pres">
      <dgm:prSet presAssocID="{3E6C3293-11B5-4D02-A2DE-F04C08D7D7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A36E21A-9B44-432B-BEC9-3690F528A4F1}" type="presOf" srcId="{588CBC44-45D6-48D1-BA44-70A8655200F4}" destId="{9A841C6F-4B95-4FF2-8C98-E2A1E5949069}" srcOrd="0" destOrd="0" presId="urn:microsoft.com/office/officeart/2018/2/layout/IconVerticalSolidList"/>
    <dgm:cxn modelId="{2FEE6124-5A36-460B-8EB5-DCFFC96357E8}" srcId="{9C407082-BE30-449F-BF11-98B3E7002D52}" destId="{26AADD7A-EEFD-469A-BA67-FA15B099A73D}" srcOrd="1" destOrd="0" parTransId="{86FCEB6E-DFD6-460D-A637-89C7338B00E0}" sibTransId="{AA7FCBF2-08CF-4A89-9B2B-DEDCAF04F2E8}"/>
    <dgm:cxn modelId="{542F4A38-1C67-4A5B-B8A1-483008974740}" type="presOf" srcId="{3E6C3293-11B5-4D02-A2DE-F04C08D7D71B}" destId="{8ABE296C-C9CF-4F36-9C05-8082E025B1EA}" srcOrd="0" destOrd="0" presId="urn:microsoft.com/office/officeart/2018/2/layout/IconVerticalSolidList"/>
    <dgm:cxn modelId="{74A56B4F-44D8-499E-A112-EEB5EE7A4C2E}" srcId="{9C407082-BE30-449F-BF11-98B3E7002D52}" destId="{4EE13445-FE87-43F9-A912-2EF2D5E89332}" srcOrd="3" destOrd="0" parTransId="{99D06D15-3A62-48FA-967F-6622A34BEF85}" sibTransId="{A0B688E8-1ABB-4B48-98A0-9817D3478BE7}"/>
    <dgm:cxn modelId="{C4606570-203D-45A9-9F3C-0FD1B912A09B}" srcId="{9C407082-BE30-449F-BF11-98B3E7002D52}" destId="{3E6C3293-11B5-4D02-A2DE-F04C08D7D71B}" srcOrd="4" destOrd="0" parTransId="{2504EF1D-2AAC-4F39-B574-F867DB938AAE}" sibTransId="{7DF6D183-D972-40D7-B70F-5A29FADD2E5C}"/>
    <dgm:cxn modelId="{D7D3AB71-DD7C-470E-AF27-4077F83A81AF}" type="presOf" srcId="{26AADD7A-EEFD-469A-BA67-FA15B099A73D}" destId="{0702DD34-1608-426F-8AA6-3982AE2B9982}" srcOrd="0" destOrd="0" presId="urn:microsoft.com/office/officeart/2018/2/layout/IconVerticalSolidList"/>
    <dgm:cxn modelId="{8304487E-1E63-4582-AF92-FA4DDC761035}" type="presOf" srcId="{9C407082-BE30-449F-BF11-98B3E7002D52}" destId="{7FF3205C-8A89-4489-9484-F6372377E6BC}" srcOrd="0" destOrd="0" presId="urn:microsoft.com/office/officeart/2018/2/layout/IconVerticalSolidList"/>
    <dgm:cxn modelId="{C7C7CFAA-083B-4A71-8DBF-516CAB1975A5}" srcId="{9C407082-BE30-449F-BF11-98B3E7002D52}" destId="{E9D322F8-69BA-4C7E-82DE-3F8C4F2C6DB8}" srcOrd="0" destOrd="0" parTransId="{6CB7907C-C2EB-4BFF-819B-41CFFFAF02C2}" sibTransId="{5A6276D9-CD2F-4A4F-937F-1565E4A621C8}"/>
    <dgm:cxn modelId="{A83450B5-F2BC-4495-8424-0E5FB622F095}" srcId="{9C407082-BE30-449F-BF11-98B3E7002D52}" destId="{588CBC44-45D6-48D1-BA44-70A8655200F4}" srcOrd="2" destOrd="0" parTransId="{65E9697D-5D3A-468F-9C14-A92C7523A6CD}" sibTransId="{E0218FB3-6875-4495-A3CC-6AE2FC33CB4C}"/>
    <dgm:cxn modelId="{9718A7D1-E4AB-4C6C-AB28-633E126A213A}" type="presOf" srcId="{4EE13445-FE87-43F9-A912-2EF2D5E89332}" destId="{972F4B44-D8D2-4823-BE8F-CDE16A6281F5}" srcOrd="0" destOrd="0" presId="urn:microsoft.com/office/officeart/2018/2/layout/IconVerticalSolidList"/>
    <dgm:cxn modelId="{1B6F96FB-8519-41E2-9561-B5D922B89E9C}" type="presOf" srcId="{E9D322F8-69BA-4C7E-82DE-3F8C4F2C6DB8}" destId="{BE30602E-9F12-4F8F-B03D-A81400FD664B}" srcOrd="0" destOrd="0" presId="urn:microsoft.com/office/officeart/2018/2/layout/IconVerticalSolidList"/>
    <dgm:cxn modelId="{8C044584-E948-4B9B-A379-6C19FEC65BA5}" type="presParOf" srcId="{7FF3205C-8A89-4489-9484-F6372377E6BC}" destId="{63AD7B90-A67B-4D0D-81F4-E709EE6A084D}" srcOrd="0" destOrd="0" presId="urn:microsoft.com/office/officeart/2018/2/layout/IconVerticalSolidList"/>
    <dgm:cxn modelId="{C62908A2-0F06-41DC-B31F-6F0C2BF6269B}" type="presParOf" srcId="{63AD7B90-A67B-4D0D-81F4-E709EE6A084D}" destId="{35696356-3828-4F32-9B38-E73D7855BFB0}" srcOrd="0" destOrd="0" presId="urn:microsoft.com/office/officeart/2018/2/layout/IconVerticalSolidList"/>
    <dgm:cxn modelId="{0357EE02-47E6-4E45-B882-BF8D2E278AC4}" type="presParOf" srcId="{63AD7B90-A67B-4D0D-81F4-E709EE6A084D}" destId="{AAD9EC87-1ED8-4A06-8E25-E7029D9FB05E}" srcOrd="1" destOrd="0" presId="urn:microsoft.com/office/officeart/2018/2/layout/IconVerticalSolidList"/>
    <dgm:cxn modelId="{974E0020-3704-4CFA-A813-838C2F3AD983}" type="presParOf" srcId="{63AD7B90-A67B-4D0D-81F4-E709EE6A084D}" destId="{AF56041B-F370-4566-8EF6-4CAC1132A9F2}" srcOrd="2" destOrd="0" presId="urn:microsoft.com/office/officeart/2018/2/layout/IconVerticalSolidList"/>
    <dgm:cxn modelId="{37AC1F9A-46B5-487E-9E60-2F79F59C3E07}" type="presParOf" srcId="{63AD7B90-A67B-4D0D-81F4-E709EE6A084D}" destId="{BE30602E-9F12-4F8F-B03D-A81400FD664B}" srcOrd="3" destOrd="0" presId="urn:microsoft.com/office/officeart/2018/2/layout/IconVerticalSolidList"/>
    <dgm:cxn modelId="{ECEFE603-E34E-4636-8ED5-364ED43317DC}" type="presParOf" srcId="{7FF3205C-8A89-4489-9484-F6372377E6BC}" destId="{3F8A816C-88D1-4A8E-B64C-B9D96AB6E12C}" srcOrd="1" destOrd="0" presId="urn:microsoft.com/office/officeart/2018/2/layout/IconVerticalSolidList"/>
    <dgm:cxn modelId="{CC3A1497-928A-4B42-A43D-E5898F38A41F}" type="presParOf" srcId="{7FF3205C-8A89-4489-9484-F6372377E6BC}" destId="{D981C290-9C2D-4DC8-8A16-3503BB9FED62}" srcOrd="2" destOrd="0" presId="urn:microsoft.com/office/officeart/2018/2/layout/IconVerticalSolidList"/>
    <dgm:cxn modelId="{0A7F34A3-92ED-4ED6-9DFF-DB94CA856E4B}" type="presParOf" srcId="{D981C290-9C2D-4DC8-8A16-3503BB9FED62}" destId="{432B42E6-25CB-4E66-A48B-6A5A71A7DB4A}" srcOrd="0" destOrd="0" presId="urn:microsoft.com/office/officeart/2018/2/layout/IconVerticalSolidList"/>
    <dgm:cxn modelId="{B1711D5D-02D5-4E39-8954-CEA69E8CA57C}" type="presParOf" srcId="{D981C290-9C2D-4DC8-8A16-3503BB9FED62}" destId="{0C4913BE-26DF-41D6-83A4-98369327727B}" srcOrd="1" destOrd="0" presId="urn:microsoft.com/office/officeart/2018/2/layout/IconVerticalSolidList"/>
    <dgm:cxn modelId="{FB3451D9-3D92-45E4-8B90-1F23DF489477}" type="presParOf" srcId="{D981C290-9C2D-4DC8-8A16-3503BB9FED62}" destId="{E2141F52-C978-43BB-B127-6C656A80F634}" srcOrd="2" destOrd="0" presId="urn:microsoft.com/office/officeart/2018/2/layout/IconVerticalSolidList"/>
    <dgm:cxn modelId="{425AE616-D335-4659-BE75-489E042260AF}" type="presParOf" srcId="{D981C290-9C2D-4DC8-8A16-3503BB9FED62}" destId="{0702DD34-1608-426F-8AA6-3982AE2B9982}" srcOrd="3" destOrd="0" presId="urn:microsoft.com/office/officeart/2018/2/layout/IconVerticalSolidList"/>
    <dgm:cxn modelId="{68B0EC44-8670-487D-A14E-FC69516D84A2}" type="presParOf" srcId="{7FF3205C-8A89-4489-9484-F6372377E6BC}" destId="{64E8DFBB-F26C-4FBC-8718-386CF233735D}" srcOrd="3" destOrd="0" presId="urn:microsoft.com/office/officeart/2018/2/layout/IconVerticalSolidList"/>
    <dgm:cxn modelId="{C7924AF2-8CFC-422B-96C2-4683A921CF3E}" type="presParOf" srcId="{7FF3205C-8A89-4489-9484-F6372377E6BC}" destId="{F164A2BD-3FE6-47F7-AF4E-2BAC89BD9EED}" srcOrd="4" destOrd="0" presId="urn:microsoft.com/office/officeart/2018/2/layout/IconVerticalSolidList"/>
    <dgm:cxn modelId="{3C2E8B73-447E-4CD7-AF83-8EC689834479}" type="presParOf" srcId="{F164A2BD-3FE6-47F7-AF4E-2BAC89BD9EED}" destId="{8371CADA-A5B4-4431-A983-C5E5ADA41F46}" srcOrd="0" destOrd="0" presId="urn:microsoft.com/office/officeart/2018/2/layout/IconVerticalSolidList"/>
    <dgm:cxn modelId="{A20A397E-9EA3-4B6B-98BE-1D4093C48676}" type="presParOf" srcId="{F164A2BD-3FE6-47F7-AF4E-2BAC89BD9EED}" destId="{A6427640-06AF-40AC-BE97-0AA16B4AD7B4}" srcOrd="1" destOrd="0" presId="urn:microsoft.com/office/officeart/2018/2/layout/IconVerticalSolidList"/>
    <dgm:cxn modelId="{0A292657-83A9-43E5-980F-AB9291F96CC9}" type="presParOf" srcId="{F164A2BD-3FE6-47F7-AF4E-2BAC89BD9EED}" destId="{08EC8D35-36DE-4EA1-9378-FC043702AA0E}" srcOrd="2" destOrd="0" presId="urn:microsoft.com/office/officeart/2018/2/layout/IconVerticalSolidList"/>
    <dgm:cxn modelId="{677B2B3A-7A2F-44C0-BA22-C62B24294D60}" type="presParOf" srcId="{F164A2BD-3FE6-47F7-AF4E-2BAC89BD9EED}" destId="{9A841C6F-4B95-4FF2-8C98-E2A1E5949069}" srcOrd="3" destOrd="0" presId="urn:microsoft.com/office/officeart/2018/2/layout/IconVerticalSolidList"/>
    <dgm:cxn modelId="{03A2D47E-8A49-41CE-909D-355C84B94F34}" type="presParOf" srcId="{7FF3205C-8A89-4489-9484-F6372377E6BC}" destId="{81E4DB2F-FEDD-4A4F-AB83-EFD828486375}" srcOrd="5" destOrd="0" presId="urn:microsoft.com/office/officeart/2018/2/layout/IconVerticalSolidList"/>
    <dgm:cxn modelId="{FC26E4C6-ECC8-4A0B-8D0F-D94C15815A88}" type="presParOf" srcId="{7FF3205C-8A89-4489-9484-F6372377E6BC}" destId="{D53C8578-93E3-4939-9D48-FB573CA92953}" srcOrd="6" destOrd="0" presId="urn:microsoft.com/office/officeart/2018/2/layout/IconVerticalSolidList"/>
    <dgm:cxn modelId="{9DFD191E-2675-4364-B1DC-788978749BFF}" type="presParOf" srcId="{D53C8578-93E3-4939-9D48-FB573CA92953}" destId="{54EAA4C9-776A-45DF-A3C9-97A0CB54FDAC}" srcOrd="0" destOrd="0" presId="urn:microsoft.com/office/officeart/2018/2/layout/IconVerticalSolidList"/>
    <dgm:cxn modelId="{564C63FC-72EA-49FE-BF6F-1423C12CAC03}" type="presParOf" srcId="{D53C8578-93E3-4939-9D48-FB573CA92953}" destId="{FF906615-A2F3-48AA-AD28-E88B108C93E1}" srcOrd="1" destOrd="0" presId="urn:microsoft.com/office/officeart/2018/2/layout/IconVerticalSolidList"/>
    <dgm:cxn modelId="{FCB6D718-8DD6-49A9-A5CB-C66D48A764CB}" type="presParOf" srcId="{D53C8578-93E3-4939-9D48-FB573CA92953}" destId="{DDBC016D-C7ED-4BE8-A5A8-4A9589D2B205}" srcOrd="2" destOrd="0" presId="urn:microsoft.com/office/officeart/2018/2/layout/IconVerticalSolidList"/>
    <dgm:cxn modelId="{D3EBACBE-9A84-48C7-A9F8-7FA4DA28E509}" type="presParOf" srcId="{D53C8578-93E3-4939-9D48-FB573CA92953}" destId="{972F4B44-D8D2-4823-BE8F-CDE16A6281F5}" srcOrd="3" destOrd="0" presId="urn:microsoft.com/office/officeart/2018/2/layout/IconVerticalSolidList"/>
    <dgm:cxn modelId="{9AE3EC2A-8813-42A7-8924-AF8FDB0A226A}" type="presParOf" srcId="{7FF3205C-8A89-4489-9484-F6372377E6BC}" destId="{DD114922-9C40-4B2F-A57F-D29F87F6670A}" srcOrd="7" destOrd="0" presId="urn:microsoft.com/office/officeart/2018/2/layout/IconVerticalSolidList"/>
    <dgm:cxn modelId="{04F59F17-116E-45A2-B377-726F8F24DFAF}" type="presParOf" srcId="{7FF3205C-8A89-4489-9484-F6372377E6BC}" destId="{8D8D613D-F98E-42F7-9B75-FE2E7B40092F}" srcOrd="8" destOrd="0" presId="urn:microsoft.com/office/officeart/2018/2/layout/IconVerticalSolidList"/>
    <dgm:cxn modelId="{97B34D08-873C-41AD-B3AE-CC7E8152A7ED}" type="presParOf" srcId="{8D8D613D-F98E-42F7-9B75-FE2E7B40092F}" destId="{60F6AFE6-16A6-4F6F-9768-3E0648096A76}" srcOrd="0" destOrd="0" presId="urn:microsoft.com/office/officeart/2018/2/layout/IconVerticalSolidList"/>
    <dgm:cxn modelId="{BA8B734F-35DC-44F5-944E-8B3759BE8EAD}" type="presParOf" srcId="{8D8D613D-F98E-42F7-9B75-FE2E7B40092F}" destId="{900143AE-1849-43FC-8051-F682B8766A51}" srcOrd="1" destOrd="0" presId="urn:microsoft.com/office/officeart/2018/2/layout/IconVerticalSolidList"/>
    <dgm:cxn modelId="{0A80780F-0ECB-4AA1-8956-D302244E3A79}" type="presParOf" srcId="{8D8D613D-F98E-42F7-9B75-FE2E7B40092F}" destId="{72E00AE4-A297-455A-AFB2-D1848C0CA66D}" srcOrd="2" destOrd="0" presId="urn:microsoft.com/office/officeart/2018/2/layout/IconVerticalSolidList"/>
    <dgm:cxn modelId="{244D51A9-5EA1-4C43-BACF-A8FC73B48DE4}" type="presParOf" srcId="{8D8D613D-F98E-42F7-9B75-FE2E7B40092F}" destId="{8ABE296C-C9CF-4F36-9C05-8082E025B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A8201-8735-4B8C-BAB1-A544A235B5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2EAE16-A776-42A0-A08A-7844371EF530}">
      <dgm:prSet/>
      <dgm:spPr/>
      <dgm:t>
        <a:bodyPr/>
        <a:lstStyle/>
        <a:p>
          <a:r>
            <a:rPr lang="en-IN"/>
            <a:t>Translation</a:t>
          </a:r>
          <a:endParaRPr lang="en-US"/>
        </a:p>
      </dgm:t>
    </dgm:pt>
    <dgm:pt modelId="{4A40E635-86B6-4820-9A7D-F08F034BAF55}" type="parTrans" cxnId="{DC6F1151-8D7C-4753-A998-F477A879E968}">
      <dgm:prSet/>
      <dgm:spPr/>
      <dgm:t>
        <a:bodyPr/>
        <a:lstStyle/>
        <a:p>
          <a:endParaRPr lang="en-US"/>
        </a:p>
      </dgm:t>
    </dgm:pt>
    <dgm:pt modelId="{D52BEA97-00EA-498E-A25A-E25902654F01}" type="sibTrans" cxnId="{DC6F1151-8D7C-4753-A998-F477A879E968}">
      <dgm:prSet/>
      <dgm:spPr/>
      <dgm:t>
        <a:bodyPr/>
        <a:lstStyle/>
        <a:p>
          <a:endParaRPr lang="en-US"/>
        </a:p>
      </dgm:t>
    </dgm:pt>
    <dgm:pt modelId="{810D3FA7-587B-4424-BFCC-4A3836091F7D}">
      <dgm:prSet/>
      <dgm:spPr/>
      <dgm:t>
        <a:bodyPr/>
        <a:lstStyle/>
        <a:p>
          <a:r>
            <a:rPr lang="en-IN"/>
            <a:t>Rotation</a:t>
          </a:r>
          <a:endParaRPr lang="en-US"/>
        </a:p>
      </dgm:t>
    </dgm:pt>
    <dgm:pt modelId="{B7B77E42-F380-487B-B229-5051F0B90C14}" type="parTrans" cxnId="{67B9803A-2F39-484B-A022-AFABD949AABA}">
      <dgm:prSet/>
      <dgm:spPr/>
      <dgm:t>
        <a:bodyPr/>
        <a:lstStyle/>
        <a:p>
          <a:endParaRPr lang="en-US"/>
        </a:p>
      </dgm:t>
    </dgm:pt>
    <dgm:pt modelId="{A55A000B-D33C-4F8F-A1EB-AB04DB5BD009}" type="sibTrans" cxnId="{67B9803A-2F39-484B-A022-AFABD949AABA}">
      <dgm:prSet/>
      <dgm:spPr/>
      <dgm:t>
        <a:bodyPr/>
        <a:lstStyle/>
        <a:p>
          <a:endParaRPr lang="en-US"/>
        </a:p>
      </dgm:t>
    </dgm:pt>
    <dgm:pt modelId="{DD96E428-ABEE-4012-9449-053C5AA21838}">
      <dgm:prSet/>
      <dgm:spPr/>
      <dgm:t>
        <a:bodyPr/>
        <a:lstStyle/>
        <a:p>
          <a:r>
            <a:rPr lang="en-IN"/>
            <a:t>Scaling</a:t>
          </a:r>
          <a:endParaRPr lang="en-US"/>
        </a:p>
      </dgm:t>
    </dgm:pt>
    <dgm:pt modelId="{D59149E6-0046-413A-97EE-14775457661A}" type="parTrans" cxnId="{F7153C15-BF4E-4AA8-83B8-66B06A6E1BA3}">
      <dgm:prSet/>
      <dgm:spPr/>
      <dgm:t>
        <a:bodyPr/>
        <a:lstStyle/>
        <a:p>
          <a:endParaRPr lang="en-US"/>
        </a:p>
      </dgm:t>
    </dgm:pt>
    <dgm:pt modelId="{A02F1FB2-8577-49E5-9446-6774BB639B25}" type="sibTrans" cxnId="{F7153C15-BF4E-4AA8-83B8-66B06A6E1BA3}">
      <dgm:prSet/>
      <dgm:spPr/>
      <dgm:t>
        <a:bodyPr/>
        <a:lstStyle/>
        <a:p>
          <a:endParaRPr lang="en-US"/>
        </a:p>
      </dgm:t>
    </dgm:pt>
    <dgm:pt modelId="{B00D7BA5-5E19-456A-9811-A92DE689FAC2}">
      <dgm:prSet/>
      <dgm:spPr/>
      <dgm:t>
        <a:bodyPr/>
        <a:lstStyle/>
        <a:p>
          <a:r>
            <a:rPr lang="en-IN"/>
            <a:t>Timer Function</a:t>
          </a:r>
          <a:endParaRPr lang="en-US"/>
        </a:p>
      </dgm:t>
    </dgm:pt>
    <dgm:pt modelId="{5B24BE48-E156-4CC7-B829-F5930EC0A1A9}" type="parTrans" cxnId="{9B433C59-CE3E-49C0-8E0A-4DCD3BE4B121}">
      <dgm:prSet/>
      <dgm:spPr/>
      <dgm:t>
        <a:bodyPr/>
        <a:lstStyle/>
        <a:p>
          <a:endParaRPr lang="en-US"/>
        </a:p>
      </dgm:t>
    </dgm:pt>
    <dgm:pt modelId="{2465ADDE-A5A0-482B-90B8-BB01B130DFF4}" type="sibTrans" cxnId="{9B433C59-CE3E-49C0-8E0A-4DCD3BE4B121}">
      <dgm:prSet/>
      <dgm:spPr/>
      <dgm:t>
        <a:bodyPr/>
        <a:lstStyle/>
        <a:p>
          <a:endParaRPr lang="en-US"/>
        </a:p>
      </dgm:t>
    </dgm:pt>
    <dgm:pt modelId="{0A547F4A-31B8-439E-A046-6D6D6BCE1828}">
      <dgm:prSet/>
      <dgm:spPr/>
      <dgm:t>
        <a:bodyPr/>
        <a:lstStyle/>
        <a:p>
          <a:r>
            <a:rPr lang="en-IN"/>
            <a:t>GL Library inbuilt Functions</a:t>
          </a:r>
          <a:endParaRPr lang="en-US"/>
        </a:p>
      </dgm:t>
    </dgm:pt>
    <dgm:pt modelId="{2F418224-650B-462B-A07F-B5D30290EA4D}" type="parTrans" cxnId="{618B68E3-6918-4091-82E0-5A25557C79EA}">
      <dgm:prSet/>
      <dgm:spPr/>
      <dgm:t>
        <a:bodyPr/>
        <a:lstStyle/>
        <a:p>
          <a:endParaRPr lang="en-US"/>
        </a:p>
      </dgm:t>
    </dgm:pt>
    <dgm:pt modelId="{4CEE38E5-13B0-4B47-8E32-1959654ABC4E}" type="sibTrans" cxnId="{618B68E3-6918-4091-82E0-5A25557C79EA}">
      <dgm:prSet/>
      <dgm:spPr/>
      <dgm:t>
        <a:bodyPr/>
        <a:lstStyle/>
        <a:p>
          <a:endParaRPr lang="en-US"/>
        </a:p>
      </dgm:t>
    </dgm:pt>
    <dgm:pt modelId="{E3401D93-70AF-44E6-92C9-D44AC125EC93}">
      <dgm:prSet/>
      <dgm:spPr/>
      <dgm:t>
        <a:bodyPr/>
        <a:lstStyle/>
        <a:p>
          <a:r>
            <a:rPr lang="en-IN"/>
            <a:t>Header Packages </a:t>
          </a:r>
          <a:endParaRPr lang="en-US"/>
        </a:p>
      </dgm:t>
    </dgm:pt>
    <dgm:pt modelId="{3DA72CC5-87F4-4FF6-9C46-AA231620B90E}" type="parTrans" cxnId="{8F950A3C-E964-4EEE-A2AF-855EB01BA075}">
      <dgm:prSet/>
      <dgm:spPr/>
      <dgm:t>
        <a:bodyPr/>
        <a:lstStyle/>
        <a:p>
          <a:endParaRPr lang="en-US"/>
        </a:p>
      </dgm:t>
    </dgm:pt>
    <dgm:pt modelId="{A4310682-4C34-44CE-9AFE-8C21947F06EA}" type="sibTrans" cxnId="{8F950A3C-E964-4EEE-A2AF-855EB01BA075}">
      <dgm:prSet/>
      <dgm:spPr/>
      <dgm:t>
        <a:bodyPr/>
        <a:lstStyle/>
        <a:p>
          <a:endParaRPr lang="en-US"/>
        </a:p>
      </dgm:t>
    </dgm:pt>
    <dgm:pt modelId="{5451B9CB-4465-4DA1-925B-7D23F060652B}" type="pres">
      <dgm:prSet presAssocID="{71FA8201-8735-4B8C-BAB1-A544A235B562}" presName="diagram" presStyleCnt="0">
        <dgm:presLayoutVars>
          <dgm:dir/>
          <dgm:resizeHandles val="exact"/>
        </dgm:presLayoutVars>
      </dgm:prSet>
      <dgm:spPr/>
    </dgm:pt>
    <dgm:pt modelId="{51DB9897-AB25-4FF8-B02D-FA37C2DF714B}" type="pres">
      <dgm:prSet presAssocID="{F12EAE16-A776-42A0-A08A-7844371EF530}" presName="node" presStyleLbl="node1" presStyleIdx="0" presStyleCnt="6">
        <dgm:presLayoutVars>
          <dgm:bulletEnabled val="1"/>
        </dgm:presLayoutVars>
      </dgm:prSet>
      <dgm:spPr/>
    </dgm:pt>
    <dgm:pt modelId="{6E8AA2FF-133A-4737-9310-A236803C3BEE}" type="pres">
      <dgm:prSet presAssocID="{D52BEA97-00EA-498E-A25A-E25902654F01}" presName="sibTrans" presStyleCnt="0"/>
      <dgm:spPr/>
    </dgm:pt>
    <dgm:pt modelId="{8D9E16DB-8971-4068-A94B-1BCF54D48C68}" type="pres">
      <dgm:prSet presAssocID="{810D3FA7-587B-4424-BFCC-4A3836091F7D}" presName="node" presStyleLbl="node1" presStyleIdx="1" presStyleCnt="6">
        <dgm:presLayoutVars>
          <dgm:bulletEnabled val="1"/>
        </dgm:presLayoutVars>
      </dgm:prSet>
      <dgm:spPr/>
    </dgm:pt>
    <dgm:pt modelId="{2E67402F-84BB-44FF-A9B1-A49E2BF96C2E}" type="pres">
      <dgm:prSet presAssocID="{A55A000B-D33C-4F8F-A1EB-AB04DB5BD009}" presName="sibTrans" presStyleCnt="0"/>
      <dgm:spPr/>
    </dgm:pt>
    <dgm:pt modelId="{DA9DB32F-D7E3-4A7A-9A73-58739FE35521}" type="pres">
      <dgm:prSet presAssocID="{DD96E428-ABEE-4012-9449-053C5AA21838}" presName="node" presStyleLbl="node1" presStyleIdx="2" presStyleCnt="6">
        <dgm:presLayoutVars>
          <dgm:bulletEnabled val="1"/>
        </dgm:presLayoutVars>
      </dgm:prSet>
      <dgm:spPr/>
    </dgm:pt>
    <dgm:pt modelId="{C23B9788-03AF-4B09-B908-30C705EF6048}" type="pres">
      <dgm:prSet presAssocID="{A02F1FB2-8577-49E5-9446-6774BB639B25}" presName="sibTrans" presStyleCnt="0"/>
      <dgm:spPr/>
    </dgm:pt>
    <dgm:pt modelId="{2566ADFA-3481-4DD7-8D53-50A67176D1F3}" type="pres">
      <dgm:prSet presAssocID="{B00D7BA5-5E19-456A-9811-A92DE689FAC2}" presName="node" presStyleLbl="node1" presStyleIdx="3" presStyleCnt="6">
        <dgm:presLayoutVars>
          <dgm:bulletEnabled val="1"/>
        </dgm:presLayoutVars>
      </dgm:prSet>
      <dgm:spPr/>
    </dgm:pt>
    <dgm:pt modelId="{5CDFC22D-16AB-4C82-BBAB-248B7EBB7425}" type="pres">
      <dgm:prSet presAssocID="{2465ADDE-A5A0-482B-90B8-BB01B130DFF4}" presName="sibTrans" presStyleCnt="0"/>
      <dgm:spPr/>
    </dgm:pt>
    <dgm:pt modelId="{9F03B743-7E50-415D-AA87-E1A0455A8983}" type="pres">
      <dgm:prSet presAssocID="{0A547F4A-31B8-439E-A046-6D6D6BCE1828}" presName="node" presStyleLbl="node1" presStyleIdx="4" presStyleCnt="6">
        <dgm:presLayoutVars>
          <dgm:bulletEnabled val="1"/>
        </dgm:presLayoutVars>
      </dgm:prSet>
      <dgm:spPr/>
    </dgm:pt>
    <dgm:pt modelId="{4B36956E-5D89-4BCA-A8B5-6F545C3E43B0}" type="pres">
      <dgm:prSet presAssocID="{4CEE38E5-13B0-4B47-8E32-1959654ABC4E}" presName="sibTrans" presStyleCnt="0"/>
      <dgm:spPr/>
    </dgm:pt>
    <dgm:pt modelId="{2311C2B3-17E3-40A7-B9B8-90C82BC02F73}" type="pres">
      <dgm:prSet presAssocID="{E3401D93-70AF-44E6-92C9-D44AC125EC93}" presName="node" presStyleLbl="node1" presStyleIdx="5" presStyleCnt="6">
        <dgm:presLayoutVars>
          <dgm:bulletEnabled val="1"/>
        </dgm:presLayoutVars>
      </dgm:prSet>
      <dgm:spPr/>
    </dgm:pt>
  </dgm:ptLst>
  <dgm:cxnLst>
    <dgm:cxn modelId="{F7153C15-BF4E-4AA8-83B8-66B06A6E1BA3}" srcId="{71FA8201-8735-4B8C-BAB1-A544A235B562}" destId="{DD96E428-ABEE-4012-9449-053C5AA21838}" srcOrd="2" destOrd="0" parTransId="{D59149E6-0046-413A-97EE-14775457661A}" sibTransId="{A02F1FB2-8577-49E5-9446-6774BB639B25}"/>
    <dgm:cxn modelId="{7849AE15-CCBF-401E-A053-611086745FA2}" type="presOf" srcId="{B00D7BA5-5E19-456A-9811-A92DE689FAC2}" destId="{2566ADFA-3481-4DD7-8D53-50A67176D1F3}" srcOrd="0" destOrd="0" presId="urn:microsoft.com/office/officeart/2005/8/layout/default"/>
    <dgm:cxn modelId="{A3F1F836-ED81-4F66-9C7A-49AE059BF7BA}" type="presOf" srcId="{F12EAE16-A776-42A0-A08A-7844371EF530}" destId="{51DB9897-AB25-4FF8-B02D-FA37C2DF714B}" srcOrd="0" destOrd="0" presId="urn:microsoft.com/office/officeart/2005/8/layout/default"/>
    <dgm:cxn modelId="{67B9803A-2F39-484B-A022-AFABD949AABA}" srcId="{71FA8201-8735-4B8C-BAB1-A544A235B562}" destId="{810D3FA7-587B-4424-BFCC-4A3836091F7D}" srcOrd="1" destOrd="0" parTransId="{B7B77E42-F380-487B-B229-5051F0B90C14}" sibTransId="{A55A000B-D33C-4F8F-A1EB-AB04DB5BD009}"/>
    <dgm:cxn modelId="{8F950A3C-E964-4EEE-A2AF-855EB01BA075}" srcId="{71FA8201-8735-4B8C-BAB1-A544A235B562}" destId="{E3401D93-70AF-44E6-92C9-D44AC125EC93}" srcOrd="5" destOrd="0" parTransId="{3DA72CC5-87F4-4FF6-9C46-AA231620B90E}" sibTransId="{A4310682-4C34-44CE-9AFE-8C21947F06EA}"/>
    <dgm:cxn modelId="{F95AAC64-F853-4876-99F4-4E654FA35B43}" type="presOf" srcId="{E3401D93-70AF-44E6-92C9-D44AC125EC93}" destId="{2311C2B3-17E3-40A7-B9B8-90C82BC02F73}" srcOrd="0" destOrd="0" presId="urn:microsoft.com/office/officeart/2005/8/layout/default"/>
    <dgm:cxn modelId="{B86BDC6E-4002-49B5-AA94-AF96D02BF48A}" type="presOf" srcId="{71FA8201-8735-4B8C-BAB1-A544A235B562}" destId="{5451B9CB-4465-4DA1-925B-7D23F060652B}" srcOrd="0" destOrd="0" presId="urn:microsoft.com/office/officeart/2005/8/layout/default"/>
    <dgm:cxn modelId="{DC6F1151-8D7C-4753-A998-F477A879E968}" srcId="{71FA8201-8735-4B8C-BAB1-A544A235B562}" destId="{F12EAE16-A776-42A0-A08A-7844371EF530}" srcOrd="0" destOrd="0" parTransId="{4A40E635-86B6-4820-9A7D-F08F034BAF55}" sibTransId="{D52BEA97-00EA-498E-A25A-E25902654F01}"/>
    <dgm:cxn modelId="{0FAAA051-35E7-4D67-9C60-321E6E6B3EAB}" type="presOf" srcId="{810D3FA7-587B-4424-BFCC-4A3836091F7D}" destId="{8D9E16DB-8971-4068-A94B-1BCF54D48C68}" srcOrd="0" destOrd="0" presId="urn:microsoft.com/office/officeart/2005/8/layout/default"/>
    <dgm:cxn modelId="{9B433C59-CE3E-49C0-8E0A-4DCD3BE4B121}" srcId="{71FA8201-8735-4B8C-BAB1-A544A235B562}" destId="{B00D7BA5-5E19-456A-9811-A92DE689FAC2}" srcOrd="3" destOrd="0" parTransId="{5B24BE48-E156-4CC7-B829-F5930EC0A1A9}" sibTransId="{2465ADDE-A5A0-482B-90B8-BB01B130DFF4}"/>
    <dgm:cxn modelId="{CF49D1A4-FA2D-4E4D-8C4C-E2AA86F04655}" type="presOf" srcId="{DD96E428-ABEE-4012-9449-053C5AA21838}" destId="{DA9DB32F-D7E3-4A7A-9A73-58739FE35521}" srcOrd="0" destOrd="0" presId="urn:microsoft.com/office/officeart/2005/8/layout/default"/>
    <dgm:cxn modelId="{618B68E3-6918-4091-82E0-5A25557C79EA}" srcId="{71FA8201-8735-4B8C-BAB1-A544A235B562}" destId="{0A547F4A-31B8-439E-A046-6D6D6BCE1828}" srcOrd="4" destOrd="0" parTransId="{2F418224-650B-462B-A07F-B5D30290EA4D}" sibTransId="{4CEE38E5-13B0-4B47-8E32-1959654ABC4E}"/>
    <dgm:cxn modelId="{B31B6AF4-B470-48E6-A4B3-8721DB256ECE}" type="presOf" srcId="{0A547F4A-31B8-439E-A046-6D6D6BCE1828}" destId="{9F03B743-7E50-415D-AA87-E1A0455A8983}" srcOrd="0" destOrd="0" presId="urn:microsoft.com/office/officeart/2005/8/layout/default"/>
    <dgm:cxn modelId="{70782545-6CB5-4255-8D41-28209528DF3C}" type="presParOf" srcId="{5451B9CB-4465-4DA1-925B-7D23F060652B}" destId="{51DB9897-AB25-4FF8-B02D-FA37C2DF714B}" srcOrd="0" destOrd="0" presId="urn:microsoft.com/office/officeart/2005/8/layout/default"/>
    <dgm:cxn modelId="{7D7E8AE5-6847-4C29-AA0A-213862D08CC3}" type="presParOf" srcId="{5451B9CB-4465-4DA1-925B-7D23F060652B}" destId="{6E8AA2FF-133A-4737-9310-A236803C3BEE}" srcOrd="1" destOrd="0" presId="urn:microsoft.com/office/officeart/2005/8/layout/default"/>
    <dgm:cxn modelId="{BCB46513-E568-408B-88C5-97C14C6B0EDA}" type="presParOf" srcId="{5451B9CB-4465-4DA1-925B-7D23F060652B}" destId="{8D9E16DB-8971-4068-A94B-1BCF54D48C68}" srcOrd="2" destOrd="0" presId="urn:microsoft.com/office/officeart/2005/8/layout/default"/>
    <dgm:cxn modelId="{86142675-C35B-4BA1-847B-3A6B02129EC7}" type="presParOf" srcId="{5451B9CB-4465-4DA1-925B-7D23F060652B}" destId="{2E67402F-84BB-44FF-A9B1-A49E2BF96C2E}" srcOrd="3" destOrd="0" presId="urn:microsoft.com/office/officeart/2005/8/layout/default"/>
    <dgm:cxn modelId="{455938BF-441C-436A-9ECA-5809FE36BD39}" type="presParOf" srcId="{5451B9CB-4465-4DA1-925B-7D23F060652B}" destId="{DA9DB32F-D7E3-4A7A-9A73-58739FE35521}" srcOrd="4" destOrd="0" presId="urn:microsoft.com/office/officeart/2005/8/layout/default"/>
    <dgm:cxn modelId="{7EA679DC-5DBA-4EAA-B2C9-00836516848A}" type="presParOf" srcId="{5451B9CB-4465-4DA1-925B-7D23F060652B}" destId="{C23B9788-03AF-4B09-B908-30C705EF6048}" srcOrd="5" destOrd="0" presId="urn:microsoft.com/office/officeart/2005/8/layout/default"/>
    <dgm:cxn modelId="{A40F6E41-931A-44C9-BBFE-F0A765E3942D}" type="presParOf" srcId="{5451B9CB-4465-4DA1-925B-7D23F060652B}" destId="{2566ADFA-3481-4DD7-8D53-50A67176D1F3}" srcOrd="6" destOrd="0" presId="urn:microsoft.com/office/officeart/2005/8/layout/default"/>
    <dgm:cxn modelId="{236DF01F-3007-4046-BA59-68373FE87112}" type="presParOf" srcId="{5451B9CB-4465-4DA1-925B-7D23F060652B}" destId="{5CDFC22D-16AB-4C82-BBAB-248B7EBB7425}" srcOrd="7" destOrd="0" presId="urn:microsoft.com/office/officeart/2005/8/layout/default"/>
    <dgm:cxn modelId="{30653752-9992-4F67-BDA6-9255B1B45CA0}" type="presParOf" srcId="{5451B9CB-4465-4DA1-925B-7D23F060652B}" destId="{9F03B743-7E50-415D-AA87-E1A0455A8983}" srcOrd="8" destOrd="0" presId="urn:microsoft.com/office/officeart/2005/8/layout/default"/>
    <dgm:cxn modelId="{39EA2E3D-2E7C-4DF0-9CF7-458525557F6B}" type="presParOf" srcId="{5451B9CB-4465-4DA1-925B-7D23F060652B}" destId="{4B36956E-5D89-4BCA-A8B5-6F545C3E43B0}" srcOrd="9" destOrd="0" presId="urn:microsoft.com/office/officeart/2005/8/layout/default"/>
    <dgm:cxn modelId="{88D11666-22F1-4BB5-8E5F-9D8C0E97618E}" type="presParOf" srcId="{5451B9CB-4465-4DA1-925B-7D23F060652B}" destId="{2311C2B3-17E3-40A7-B9B8-90C82BC02F7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699FE-4D77-4F4A-990D-405DFEBAEB2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B00A7-8BAA-40A3-9BC6-28EA08961385}">
      <dgm:prSet/>
      <dgm:spPr/>
      <dgm:t>
        <a:bodyPr/>
        <a:lstStyle/>
        <a:p>
          <a:r>
            <a:rPr lang="en-IN"/>
            <a:t>Update Functions</a:t>
          </a:r>
          <a:endParaRPr lang="en-US"/>
        </a:p>
      </dgm:t>
    </dgm:pt>
    <dgm:pt modelId="{00028436-F151-499C-BF66-0938E5B3E5C7}" type="parTrans" cxnId="{2F22E423-9D17-4277-BD19-1A59832C7A45}">
      <dgm:prSet/>
      <dgm:spPr/>
      <dgm:t>
        <a:bodyPr/>
        <a:lstStyle/>
        <a:p>
          <a:endParaRPr lang="en-US"/>
        </a:p>
      </dgm:t>
    </dgm:pt>
    <dgm:pt modelId="{9DD649EB-A8BC-4821-BB56-DC2CF39B2D75}" type="sibTrans" cxnId="{2F22E423-9D17-4277-BD19-1A59832C7A45}">
      <dgm:prSet/>
      <dgm:spPr/>
      <dgm:t>
        <a:bodyPr/>
        <a:lstStyle/>
        <a:p>
          <a:endParaRPr lang="en-US"/>
        </a:p>
      </dgm:t>
    </dgm:pt>
    <dgm:pt modelId="{C50234F7-3682-42A5-A917-97CDF8253B9F}">
      <dgm:prSet/>
      <dgm:spPr/>
      <dgm:t>
        <a:bodyPr/>
        <a:lstStyle/>
        <a:p>
          <a:r>
            <a:rPr lang="en-IN"/>
            <a:t>Circle Function</a:t>
          </a:r>
          <a:endParaRPr lang="en-US"/>
        </a:p>
      </dgm:t>
    </dgm:pt>
    <dgm:pt modelId="{CB610885-760B-49A6-8F33-195EF80A8B7E}" type="parTrans" cxnId="{D8882379-1AB9-4DAB-B673-1E757F89885C}">
      <dgm:prSet/>
      <dgm:spPr/>
      <dgm:t>
        <a:bodyPr/>
        <a:lstStyle/>
        <a:p>
          <a:endParaRPr lang="en-US"/>
        </a:p>
      </dgm:t>
    </dgm:pt>
    <dgm:pt modelId="{8C3E440E-4D31-4C77-8499-083B4CE2C746}" type="sibTrans" cxnId="{D8882379-1AB9-4DAB-B673-1E757F89885C}">
      <dgm:prSet/>
      <dgm:spPr/>
      <dgm:t>
        <a:bodyPr/>
        <a:lstStyle/>
        <a:p>
          <a:endParaRPr lang="en-US"/>
        </a:p>
      </dgm:t>
    </dgm:pt>
    <dgm:pt modelId="{B0C3B2B0-2772-44B0-BA36-E04F63D78A36}">
      <dgm:prSet/>
      <dgm:spPr/>
      <dgm:t>
        <a:bodyPr/>
        <a:lstStyle/>
        <a:p>
          <a:r>
            <a:rPr lang="en-IN"/>
            <a:t>Windmill Function</a:t>
          </a:r>
          <a:endParaRPr lang="en-US"/>
        </a:p>
      </dgm:t>
    </dgm:pt>
    <dgm:pt modelId="{AF4DA014-9059-4D03-835E-6A87AB8BCC0E}" type="parTrans" cxnId="{07049EDD-0ED6-4889-952F-B484AADF0DE5}">
      <dgm:prSet/>
      <dgm:spPr/>
      <dgm:t>
        <a:bodyPr/>
        <a:lstStyle/>
        <a:p>
          <a:endParaRPr lang="en-US"/>
        </a:p>
      </dgm:t>
    </dgm:pt>
    <dgm:pt modelId="{A2A4EF8C-2E18-4EDB-9DFB-E0EA55530BB7}" type="sibTrans" cxnId="{07049EDD-0ED6-4889-952F-B484AADF0DE5}">
      <dgm:prSet/>
      <dgm:spPr/>
      <dgm:t>
        <a:bodyPr/>
        <a:lstStyle/>
        <a:p>
          <a:endParaRPr lang="en-US"/>
        </a:p>
      </dgm:t>
    </dgm:pt>
    <dgm:pt modelId="{4329E284-0764-4988-B485-8EA1EF33FD66}">
      <dgm:prSet/>
      <dgm:spPr/>
      <dgm:t>
        <a:bodyPr/>
        <a:lstStyle/>
        <a:p>
          <a:r>
            <a:rPr lang="en-IN"/>
            <a:t>House Function</a:t>
          </a:r>
          <a:endParaRPr lang="en-US"/>
        </a:p>
      </dgm:t>
    </dgm:pt>
    <dgm:pt modelId="{5E05CA81-EBEC-4864-B843-6B6F36F303A0}" type="parTrans" cxnId="{2D4ECD0D-9398-4CB1-805A-81FB21C4DCBD}">
      <dgm:prSet/>
      <dgm:spPr/>
      <dgm:t>
        <a:bodyPr/>
        <a:lstStyle/>
        <a:p>
          <a:endParaRPr lang="en-US"/>
        </a:p>
      </dgm:t>
    </dgm:pt>
    <dgm:pt modelId="{BAD6F512-23E9-4D2A-BD34-E622ABB55DF1}" type="sibTrans" cxnId="{2D4ECD0D-9398-4CB1-805A-81FB21C4DCBD}">
      <dgm:prSet/>
      <dgm:spPr/>
      <dgm:t>
        <a:bodyPr/>
        <a:lstStyle/>
        <a:p>
          <a:endParaRPr lang="en-US"/>
        </a:p>
      </dgm:t>
    </dgm:pt>
    <dgm:pt modelId="{AD86C267-712D-44DB-A38E-94A5EA1020C8}">
      <dgm:prSet/>
      <dgm:spPr/>
      <dgm:t>
        <a:bodyPr/>
        <a:lstStyle/>
        <a:p>
          <a:r>
            <a:rPr lang="en-IN" dirty="0"/>
            <a:t>Rain/Snow Function</a:t>
          </a:r>
          <a:endParaRPr lang="en-US" dirty="0"/>
        </a:p>
      </dgm:t>
    </dgm:pt>
    <dgm:pt modelId="{0CD4142D-0991-4972-983A-2A09462AE265}" type="parTrans" cxnId="{7BE7BBFC-D126-4685-BD4A-FD31DED6E05B}">
      <dgm:prSet/>
      <dgm:spPr/>
      <dgm:t>
        <a:bodyPr/>
        <a:lstStyle/>
        <a:p>
          <a:endParaRPr lang="en-US"/>
        </a:p>
      </dgm:t>
    </dgm:pt>
    <dgm:pt modelId="{253E5357-B5FB-41E4-8FF1-00AE337DA6B3}" type="sibTrans" cxnId="{7BE7BBFC-D126-4685-BD4A-FD31DED6E05B}">
      <dgm:prSet/>
      <dgm:spPr/>
      <dgm:t>
        <a:bodyPr/>
        <a:lstStyle/>
        <a:p>
          <a:endParaRPr lang="en-US"/>
        </a:p>
      </dgm:t>
    </dgm:pt>
    <dgm:pt modelId="{D230F9C3-F61D-43C5-869A-9605A48BA406}">
      <dgm:prSet/>
      <dgm:spPr/>
      <dgm:t>
        <a:bodyPr/>
        <a:lstStyle/>
        <a:p>
          <a:r>
            <a:rPr lang="en-IN"/>
            <a:t>Whiteflower Function</a:t>
          </a:r>
          <a:endParaRPr lang="en-US"/>
        </a:p>
      </dgm:t>
    </dgm:pt>
    <dgm:pt modelId="{E4101E6E-588D-4EDE-8EEC-BDE1C223AA31}" type="parTrans" cxnId="{6081B860-F756-46DC-9553-526BF40B0919}">
      <dgm:prSet/>
      <dgm:spPr/>
      <dgm:t>
        <a:bodyPr/>
        <a:lstStyle/>
        <a:p>
          <a:endParaRPr lang="en-US"/>
        </a:p>
      </dgm:t>
    </dgm:pt>
    <dgm:pt modelId="{8C0BF154-5CCB-4AEB-9B90-CD2325307EFC}" type="sibTrans" cxnId="{6081B860-F756-46DC-9553-526BF40B0919}">
      <dgm:prSet/>
      <dgm:spPr/>
      <dgm:t>
        <a:bodyPr/>
        <a:lstStyle/>
        <a:p>
          <a:endParaRPr lang="en-US"/>
        </a:p>
      </dgm:t>
    </dgm:pt>
    <dgm:pt modelId="{9B280A18-886D-45C0-94B8-A7929B26FAE4}">
      <dgm:prSet/>
      <dgm:spPr/>
      <dgm:t>
        <a:bodyPr/>
        <a:lstStyle/>
        <a:p>
          <a:r>
            <a:rPr lang="en-US" dirty="0"/>
            <a:t>Season</a:t>
          </a:r>
          <a:r>
            <a:rPr lang="en-US" baseline="0" dirty="0"/>
            <a:t> Functions</a:t>
          </a:r>
          <a:endParaRPr lang="en-US" dirty="0"/>
        </a:p>
      </dgm:t>
    </dgm:pt>
    <dgm:pt modelId="{11C8BD3E-274D-4073-B65A-944831899293}" type="parTrans" cxnId="{DB457146-8C32-4DD1-AE1E-ECD3D39B357D}">
      <dgm:prSet/>
      <dgm:spPr/>
      <dgm:t>
        <a:bodyPr/>
        <a:lstStyle/>
        <a:p>
          <a:endParaRPr lang="en-US"/>
        </a:p>
      </dgm:t>
    </dgm:pt>
    <dgm:pt modelId="{220FCA44-46C7-41FE-B416-278CA80135CA}" type="sibTrans" cxnId="{DB457146-8C32-4DD1-AE1E-ECD3D39B357D}">
      <dgm:prSet/>
      <dgm:spPr/>
      <dgm:t>
        <a:bodyPr/>
        <a:lstStyle/>
        <a:p>
          <a:endParaRPr lang="en-US"/>
        </a:p>
      </dgm:t>
    </dgm:pt>
    <dgm:pt modelId="{E5428A0C-D209-4629-BA35-C66C4AB476F1}">
      <dgm:prSet/>
      <dgm:spPr/>
      <dgm:t>
        <a:bodyPr/>
        <a:lstStyle/>
        <a:p>
          <a:r>
            <a:rPr lang="en-IN"/>
            <a:t>Main Function</a:t>
          </a:r>
          <a:endParaRPr lang="en-US"/>
        </a:p>
      </dgm:t>
    </dgm:pt>
    <dgm:pt modelId="{59867E55-768E-4D2D-9105-21090AE14ABF}" type="parTrans" cxnId="{62DB4B0C-6AFC-465E-BD27-0B00AE07023D}">
      <dgm:prSet/>
      <dgm:spPr/>
      <dgm:t>
        <a:bodyPr/>
        <a:lstStyle/>
        <a:p>
          <a:endParaRPr lang="en-US"/>
        </a:p>
      </dgm:t>
    </dgm:pt>
    <dgm:pt modelId="{81EDFCF5-A165-4328-B3A9-C0E52379B2A9}" type="sibTrans" cxnId="{62DB4B0C-6AFC-465E-BD27-0B00AE07023D}">
      <dgm:prSet/>
      <dgm:spPr/>
      <dgm:t>
        <a:bodyPr/>
        <a:lstStyle/>
        <a:p>
          <a:endParaRPr lang="en-US"/>
        </a:p>
      </dgm:t>
    </dgm:pt>
    <dgm:pt modelId="{2AE0F74A-02E6-4F21-A444-3AF9E90E8A22}" type="pres">
      <dgm:prSet presAssocID="{B92699FE-4D77-4F4A-990D-405DFEBAEB29}" presName="diagram" presStyleCnt="0">
        <dgm:presLayoutVars>
          <dgm:dir/>
          <dgm:resizeHandles val="exact"/>
        </dgm:presLayoutVars>
      </dgm:prSet>
      <dgm:spPr/>
    </dgm:pt>
    <dgm:pt modelId="{3FDA4D62-5C11-4EE5-8CF0-5D6D789B6569}" type="pres">
      <dgm:prSet presAssocID="{811B00A7-8BAA-40A3-9BC6-28EA08961385}" presName="node" presStyleLbl="node1" presStyleIdx="0" presStyleCnt="8">
        <dgm:presLayoutVars>
          <dgm:bulletEnabled val="1"/>
        </dgm:presLayoutVars>
      </dgm:prSet>
      <dgm:spPr/>
    </dgm:pt>
    <dgm:pt modelId="{031A192E-F0FA-43A1-B6D7-38CFFC2FDFD0}" type="pres">
      <dgm:prSet presAssocID="{9DD649EB-A8BC-4821-BB56-DC2CF39B2D75}" presName="sibTrans" presStyleCnt="0"/>
      <dgm:spPr/>
    </dgm:pt>
    <dgm:pt modelId="{EFAF96F1-A518-4A26-9ED8-129ADDB5DE68}" type="pres">
      <dgm:prSet presAssocID="{C50234F7-3682-42A5-A917-97CDF8253B9F}" presName="node" presStyleLbl="node1" presStyleIdx="1" presStyleCnt="8">
        <dgm:presLayoutVars>
          <dgm:bulletEnabled val="1"/>
        </dgm:presLayoutVars>
      </dgm:prSet>
      <dgm:spPr/>
    </dgm:pt>
    <dgm:pt modelId="{9D824254-53B4-43BD-95B0-B7AEC15A9C48}" type="pres">
      <dgm:prSet presAssocID="{8C3E440E-4D31-4C77-8499-083B4CE2C746}" presName="sibTrans" presStyleCnt="0"/>
      <dgm:spPr/>
    </dgm:pt>
    <dgm:pt modelId="{D2481D4C-10C1-42BA-B6F6-FBD749F6C5F0}" type="pres">
      <dgm:prSet presAssocID="{B0C3B2B0-2772-44B0-BA36-E04F63D78A36}" presName="node" presStyleLbl="node1" presStyleIdx="2" presStyleCnt="8">
        <dgm:presLayoutVars>
          <dgm:bulletEnabled val="1"/>
        </dgm:presLayoutVars>
      </dgm:prSet>
      <dgm:spPr/>
    </dgm:pt>
    <dgm:pt modelId="{32D56E31-D9AC-47C2-AF44-D32501EDB587}" type="pres">
      <dgm:prSet presAssocID="{A2A4EF8C-2E18-4EDB-9DFB-E0EA55530BB7}" presName="sibTrans" presStyleCnt="0"/>
      <dgm:spPr/>
    </dgm:pt>
    <dgm:pt modelId="{660EC4E5-4CCB-40FD-8C82-953EAD46DCB7}" type="pres">
      <dgm:prSet presAssocID="{4329E284-0764-4988-B485-8EA1EF33FD66}" presName="node" presStyleLbl="node1" presStyleIdx="3" presStyleCnt="8">
        <dgm:presLayoutVars>
          <dgm:bulletEnabled val="1"/>
        </dgm:presLayoutVars>
      </dgm:prSet>
      <dgm:spPr/>
    </dgm:pt>
    <dgm:pt modelId="{7D93C1E1-C79C-4D68-BAF7-C479F1B1BF9B}" type="pres">
      <dgm:prSet presAssocID="{BAD6F512-23E9-4D2A-BD34-E622ABB55DF1}" presName="sibTrans" presStyleCnt="0"/>
      <dgm:spPr/>
    </dgm:pt>
    <dgm:pt modelId="{9C6A5E46-6EDD-4349-BD0E-0490811EFB80}" type="pres">
      <dgm:prSet presAssocID="{AD86C267-712D-44DB-A38E-94A5EA1020C8}" presName="node" presStyleLbl="node1" presStyleIdx="4" presStyleCnt="8">
        <dgm:presLayoutVars>
          <dgm:bulletEnabled val="1"/>
        </dgm:presLayoutVars>
      </dgm:prSet>
      <dgm:spPr/>
    </dgm:pt>
    <dgm:pt modelId="{2819DFD0-FF23-4ED3-9C8B-DECBB7348D78}" type="pres">
      <dgm:prSet presAssocID="{253E5357-B5FB-41E4-8FF1-00AE337DA6B3}" presName="sibTrans" presStyleCnt="0"/>
      <dgm:spPr/>
    </dgm:pt>
    <dgm:pt modelId="{267ED483-F8C3-4D47-B77B-293249F98DDA}" type="pres">
      <dgm:prSet presAssocID="{D230F9C3-F61D-43C5-869A-9605A48BA406}" presName="node" presStyleLbl="node1" presStyleIdx="5" presStyleCnt="8">
        <dgm:presLayoutVars>
          <dgm:bulletEnabled val="1"/>
        </dgm:presLayoutVars>
      </dgm:prSet>
      <dgm:spPr/>
    </dgm:pt>
    <dgm:pt modelId="{4BBCF8F9-18FD-4342-85EF-4EA72F668F9D}" type="pres">
      <dgm:prSet presAssocID="{8C0BF154-5CCB-4AEB-9B90-CD2325307EFC}" presName="sibTrans" presStyleCnt="0"/>
      <dgm:spPr/>
    </dgm:pt>
    <dgm:pt modelId="{340493D2-C04C-46A3-8CC5-BE35D3B60217}" type="pres">
      <dgm:prSet presAssocID="{9B280A18-886D-45C0-94B8-A7929B26FAE4}" presName="node" presStyleLbl="node1" presStyleIdx="6" presStyleCnt="8">
        <dgm:presLayoutVars>
          <dgm:bulletEnabled val="1"/>
        </dgm:presLayoutVars>
      </dgm:prSet>
      <dgm:spPr/>
    </dgm:pt>
    <dgm:pt modelId="{6ABB96A8-8A69-4EBE-BC32-A66AE3292BE8}" type="pres">
      <dgm:prSet presAssocID="{220FCA44-46C7-41FE-B416-278CA80135CA}" presName="sibTrans" presStyleCnt="0"/>
      <dgm:spPr/>
    </dgm:pt>
    <dgm:pt modelId="{BC1D3ADA-71F2-42C0-BEAE-1AB8BFC9C22B}" type="pres">
      <dgm:prSet presAssocID="{E5428A0C-D209-4629-BA35-C66C4AB476F1}" presName="node" presStyleLbl="node1" presStyleIdx="7" presStyleCnt="8">
        <dgm:presLayoutVars>
          <dgm:bulletEnabled val="1"/>
        </dgm:presLayoutVars>
      </dgm:prSet>
      <dgm:spPr/>
    </dgm:pt>
  </dgm:ptLst>
  <dgm:cxnLst>
    <dgm:cxn modelId="{350C0C00-313C-4886-8826-270BD24E9CBF}" type="presOf" srcId="{9B280A18-886D-45C0-94B8-A7929B26FAE4}" destId="{340493D2-C04C-46A3-8CC5-BE35D3B60217}" srcOrd="0" destOrd="0" presId="urn:microsoft.com/office/officeart/2005/8/layout/default"/>
    <dgm:cxn modelId="{62DB4B0C-6AFC-465E-BD27-0B00AE07023D}" srcId="{B92699FE-4D77-4F4A-990D-405DFEBAEB29}" destId="{E5428A0C-D209-4629-BA35-C66C4AB476F1}" srcOrd="7" destOrd="0" parTransId="{59867E55-768E-4D2D-9105-21090AE14ABF}" sibTransId="{81EDFCF5-A165-4328-B3A9-C0E52379B2A9}"/>
    <dgm:cxn modelId="{2D4ECD0D-9398-4CB1-805A-81FB21C4DCBD}" srcId="{B92699FE-4D77-4F4A-990D-405DFEBAEB29}" destId="{4329E284-0764-4988-B485-8EA1EF33FD66}" srcOrd="3" destOrd="0" parTransId="{5E05CA81-EBEC-4864-B843-6B6F36F303A0}" sibTransId="{BAD6F512-23E9-4D2A-BD34-E622ABB55DF1}"/>
    <dgm:cxn modelId="{23B2F519-BED2-480B-A2F6-3A3E4845966A}" type="presOf" srcId="{D230F9C3-F61D-43C5-869A-9605A48BA406}" destId="{267ED483-F8C3-4D47-B77B-293249F98DDA}" srcOrd="0" destOrd="0" presId="urn:microsoft.com/office/officeart/2005/8/layout/default"/>
    <dgm:cxn modelId="{0C87FF21-CFE3-4A4F-BA67-2C96C0AB3196}" type="presOf" srcId="{C50234F7-3682-42A5-A917-97CDF8253B9F}" destId="{EFAF96F1-A518-4A26-9ED8-129ADDB5DE68}" srcOrd="0" destOrd="0" presId="urn:microsoft.com/office/officeart/2005/8/layout/default"/>
    <dgm:cxn modelId="{2F22E423-9D17-4277-BD19-1A59832C7A45}" srcId="{B92699FE-4D77-4F4A-990D-405DFEBAEB29}" destId="{811B00A7-8BAA-40A3-9BC6-28EA08961385}" srcOrd="0" destOrd="0" parTransId="{00028436-F151-499C-BF66-0938E5B3E5C7}" sibTransId="{9DD649EB-A8BC-4821-BB56-DC2CF39B2D75}"/>
    <dgm:cxn modelId="{7B2DBD27-4566-445F-AA61-93223C069270}" type="presOf" srcId="{811B00A7-8BAA-40A3-9BC6-28EA08961385}" destId="{3FDA4D62-5C11-4EE5-8CF0-5D6D789B6569}" srcOrd="0" destOrd="0" presId="urn:microsoft.com/office/officeart/2005/8/layout/default"/>
    <dgm:cxn modelId="{6081B860-F756-46DC-9553-526BF40B0919}" srcId="{B92699FE-4D77-4F4A-990D-405DFEBAEB29}" destId="{D230F9C3-F61D-43C5-869A-9605A48BA406}" srcOrd="5" destOrd="0" parTransId="{E4101E6E-588D-4EDE-8EEC-BDE1C223AA31}" sibTransId="{8C0BF154-5CCB-4AEB-9B90-CD2325307EFC}"/>
    <dgm:cxn modelId="{DB457146-8C32-4DD1-AE1E-ECD3D39B357D}" srcId="{B92699FE-4D77-4F4A-990D-405DFEBAEB29}" destId="{9B280A18-886D-45C0-94B8-A7929B26FAE4}" srcOrd="6" destOrd="0" parTransId="{11C8BD3E-274D-4073-B65A-944831899293}" sibTransId="{220FCA44-46C7-41FE-B416-278CA80135CA}"/>
    <dgm:cxn modelId="{4FD6234C-EAB8-486E-99F4-CCF6A809A4A4}" type="presOf" srcId="{B92699FE-4D77-4F4A-990D-405DFEBAEB29}" destId="{2AE0F74A-02E6-4F21-A444-3AF9E90E8A22}" srcOrd="0" destOrd="0" presId="urn:microsoft.com/office/officeart/2005/8/layout/default"/>
    <dgm:cxn modelId="{3B0FC74C-7936-4DC2-859A-4C081732090E}" type="presOf" srcId="{B0C3B2B0-2772-44B0-BA36-E04F63D78A36}" destId="{D2481D4C-10C1-42BA-B6F6-FBD749F6C5F0}" srcOrd="0" destOrd="0" presId="urn:microsoft.com/office/officeart/2005/8/layout/default"/>
    <dgm:cxn modelId="{4D718B77-11DD-4464-B714-C097185356E5}" type="presOf" srcId="{4329E284-0764-4988-B485-8EA1EF33FD66}" destId="{660EC4E5-4CCB-40FD-8C82-953EAD46DCB7}" srcOrd="0" destOrd="0" presId="urn:microsoft.com/office/officeart/2005/8/layout/default"/>
    <dgm:cxn modelId="{D8882379-1AB9-4DAB-B673-1E757F89885C}" srcId="{B92699FE-4D77-4F4A-990D-405DFEBAEB29}" destId="{C50234F7-3682-42A5-A917-97CDF8253B9F}" srcOrd="1" destOrd="0" parTransId="{CB610885-760B-49A6-8F33-195EF80A8B7E}" sibTransId="{8C3E440E-4D31-4C77-8499-083B4CE2C746}"/>
    <dgm:cxn modelId="{05E394AF-C89E-400A-8F6F-D76310BD20D7}" type="presOf" srcId="{E5428A0C-D209-4629-BA35-C66C4AB476F1}" destId="{BC1D3ADA-71F2-42C0-BEAE-1AB8BFC9C22B}" srcOrd="0" destOrd="0" presId="urn:microsoft.com/office/officeart/2005/8/layout/default"/>
    <dgm:cxn modelId="{0A9F89C9-4052-455D-B5FB-EDA606F05946}" type="presOf" srcId="{AD86C267-712D-44DB-A38E-94A5EA1020C8}" destId="{9C6A5E46-6EDD-4349-BD0E-0490811EFB80}" srcOrd="0" destOrd="0" presId="urn:microsoft.com/office/officeart/2005/8/layout/default"/>
    <dgm:cxn modelId="{07049EDD-0ED6-4889-952F-B484AADF0DE5}" srcId="{B92699FE-4D77-4F4A-990D-405DFEBAEB29}" destId="{B0C3B2B0-2772-44B0-BA36-E04F63D78A36}" srcOrd="2" destOrd="0" parTransId="{AF4DA014-9059-4D03-835E-6A87AB8BCC0E}" sibTransId="{A2A4EF8C-2E18-4EDB-9DFB-E0EA55530BB7}"/>
    <dgm:cxn modelId="{7BE7BBFC-D126-4685-BD4A-FD31DED6E05B}" srcId="{B92699FE-4D77-4F4A-990D-405DFEBAEB29}" destId="{AD86C267-712D-44DB-A38E-94A5EA1020C8}" srcOrd="4" destOrd="0" parTransId="{0CD4142D-0991-4972-983A-2A09462AE265}" sibTransId="{253E5357-B5FB-41E4-8FF1-00AE337DA6B3}"/>
    <dgm:cxn modelId="{98A0F438-92BE-4826-8F03-BBA814602755}" type="presParOf" srcId="{2AE0F74A-02E6-4F21-A444-3AF9E90E8A22}" destId="{3FDA4D62-5C11-4EE5-8CF0-5D6D789B6569}" srcOrd="0" destOrd="0" presId="urn:microsoft.com/office/officeart/2005/8/layout/default"/>
    <dgm:cxn modelId="{12FBF2D9-8346-41AD-831E-6C41933B8CBE}" type="presParOf" srcId="{2AE0F74A-02E6-4F21-A444-3AF9E90E8A22}" destId="{031A192E-F0FA-43A1-B6D7-38CFFC2FDFD0}" srcOrd="1" destOrd="0" presId="urn:microsoft.com/office/officeart/2005/8/layout/default"/>
    <dgm:cxn modelId="{2E9CD643-D8B1-46BD-9888-618CD4B68895}" type="presParOf" srcId="{2AE0F74A-02E6-4F21-A444-3AF9E90E8A22}" destId="{EFAF96F1-A518-4A26-9ED8-129ADDB5DE68}" srcOrd="2" destOrd="0" presId="urn:microsoft.com/office/officeart/2005/8/layout/default"/>
    <dgm:cxn modelId="{FD8100EC-E116-4FBD-BCAD-885C0CB15275}" type="presParOf" srcId="{2AE0F74A-02E6-4F21-A444-3AF9E90E8A22}" destId="{9D824254-53B4-43BD-95B0-B7AEC15A9C48}" srcOrd="3" destOrd="0" presId="urn:microsoft.com/office/officeart/2005/8/layout/default"/>
    <dgm:cxn modelId="{1E990C84-7DC9-4049-8EE7-E2078EACF7AC}" type="presParOf" srcId="{2AE0F74A-02E6-4F21-A444-3AF9E90E8A22}" destId="{D2481D4C-10C1-42BA-B6F6-FBD749F6C5F0}" srcOrd="4" destOrd="0" presId="urn:microsoft.com/office/officeart/2005/8/layout/default"/>
    <dgm:cxn modelId="{6ED39C5F-9E19-4CEE-80A7-2DA4B6C17543}" type="presParOf" srcId="{2AE0F74A-02E6-4F21-A444-3AF9E90E8A22}" destId="{32D56E31-D9AC-47C2-AF44-D32501EDB587}" srcOrd="5" destOrd="0" presId="urn:microsoft.com/office/officeart/2005/8/layout/default"/>
    <dgm:cxn modelId="{C12F9D7D-65D7-4F44-BC65-7E8C2A220ED3}" type="presParOf" srcId="{2AE0F74A-02E6-4F21-A444-3AF9E90E8A22}" destId="{660EC4E5-4CCB-40FD-8C82-953EAD46DCB7}" srcOrd="6" destOrd="0" presId="urn:microsoft.com/office/officeart/2005/8/layout/default"/>
    <dgm:cxn modelId="{54244762-7808-4D55-A689-E3816F987AF1}" type="presParOf" srcId="{2AE0F74A-02E6-4F21-A444-3AF9E90E8A22}" destId="{7D93C1E1-C79C-4D68-BAF7-C479F1B1BF9B}" srcOrd="7" destOrd="0" presId="urn:microsoft.com/office/officeart/2005/8/layout/default"/>
    <dgm:cxn modelId="{7439D060-9563-4730-A95A-A8FDF1FC6BEE}" type="presParOf" srcId="{2AE0F74A-02E6-4F21-A444-3AF9E90E8A22}" destId="{9C6A5E46-6EDD-4349-BD0E-0490811EFB80}" srcOrd="8" destOrd="0" presId="urn:microsoft.com/office/officeart/2005/8/layout/default"/>
    <dgm:cxn modelId="{72C85946-B096-477C-AA5D-F3A585B690C8}" type="presParOf" srcId="{2AE0F74A-02E6-4F21-A444-3AF9E90E8A22}" destId="{2819DFD0-FF23-4ED3-9C8B-DECBB7348D78}" srcOrd="9" destOrd="0" presId="urn:microsoft.com/office/officeart/2005/8/layout/default"/>
    <dgm:cxn modelId="{7EB1AC2E-E313-43A9-9D65-FB0A0B9CBA26}" type="presParOf" srcId="{2AE0F74A-02E6-4F21-A444-3AF9E90E8A22}" destId="{267ED483-F8C3-4D47-B77B-293249F98DDA}" srcOrd="10" destOrd="0" presId="urn:microsoft.com/office/officeart/2005/8/layout/default"/>
    <dgm:cxn modelId="{31B48E98-7FBA-4744-B4A4-FF5FBF184370}" type="presParOf" srcId="{2AE0F74A-02E6-4F21-A444-3AF9E90E8A22}" destId="{4BBCF8F9-18FD-4342-85EF-4EA72F668F9D}" srcOrd="11" destOrd="0" presId="urn:microsoft.com/office/officeart/2005/8/layout/default"/>
    <dgm:cxn modelId="{B1079CE4-7D32-4048-AC11-EFD833971C12}" type="presParOf" srcId="{2AE0F74A-02E6-4F21-A444-3AF9E90E8A22}" destId="{340493D2-C04C-46A3-8CC5-BE35D3B60217}" srcOrd="12" destOrd="0" presId="urn:microsoft.com/office/officeart/2005/8/layout/default"/>
    <dgm:cxn modelId="{6BD3A412-A18C-465D-86E1-5263F7256322}" type="presParOf" srcId="{2AE0F74A-02E6-4F21-A444-3AF9E90E8A22}" destId="{6ABB96A8-8A69-4EBE-BC32-A66AE3292BE8}" srcOrd="13" destOrd="0" presId="urn:microsoft.com/office/officeart/2005/8/layout/default"/>
    <dgm:cxn modelId="{34FBBB3C-804B-4972-B407-3ACE371D6C4C}" type="presParOf" srcId="{2AE0F74A-02E6-4F21-A444-3AF9E90E8A22}" destId="{BC1D3ADA-71F2-42C0-BEAE-1AB8BFC9C22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9569-E314-417D-B9DE-93861F46FB82}">
      <dsp:nvSpPr>
        <dsp:cNvPr id="0" name=""/>
        <dsp:cNvSpPr/>
      </dsp:nvSpPr>
      <dsp:spPr>
        <a:xfrm>
          <a:off x="0" y="469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E82F7-CE5D-4571-8ABA-4B6A1A52577F}">
      <dsp:nvSpPr>
        <dsp:cNvPr id="0" name=""/>
        <dsp:cNvSpPr/>
      </dsp:nvSpPr>
      <dsp:spPr>
        <a:xfrm>
          <a:off x="0" y="469"/>
          <a:ext cx="4840010" cy="76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About the Project</a:t>
          </a:r>
          <a:r>
            <a:rPr lang="en-US" sz="3300" kern="1200"/>
            <a:t>​</a:t>
          </a:r>
        </a:p>
      </dsp:txBody>
      <dsp:txXfrm>
        <a:off x="0" y="469"/>
        <a:ext cx="4840010" cy="768545"/>
      </dsp:txXfrm>
    </dsp:sp>
    <dsp:sp modelId="{191341E2-84B0-4A61-ABFF-6AB073F9FEFD}">
      <dsp:nvSpPr>
        <dsp:cNvPr id="0" name=""/>
        <dsp:cNvSpPr/>
      </dsp:nvSpPr>
      <dsp:spPr>
        <a:xfrm>
          <a:off x="0" y="769014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D90DD-B22C-4E0C-98DE-D5F4AD366ED7}">
      <dsp:nvSpPr>
        <dsp:cNvPr id="0" name=""/>
        <dsp:cNvSpPr/>
      </dsp:nvSpPr>
      <dsp:spPr>
        <a:xfrm>
          <a:off x="0" y="769014"/>
          <a:ext cx="4840010" cy="76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Novelty</a:t>
          </a:r>
        </a:p>
      </dsp:txBody>
      <dsp:txXfrm>
        <a:off x="0" y="769014"/>
        <a:ext cx="4840010" cy="768545"/>
      </dsp:txXfrm>
    </dsp:sp>
    <dsp:sp modelId="{59E9FFB7-6F66-493F-A009-5285FEE7F73C}">
      <dsp:nvSpPr>
        <dsp:cNvPr id="0" name=""/>
        <dsp:cNvSpPr/>
      </dsp:nvSpPr>
      <dsp:spPr>
        <a:xfrm>
          <a:off x="0" y="1537560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474F2-F3FF-4767-9837-2CAB389D8E52}">
      <dsp:nvSpPr>
        <dsp:cNvPr id="0" name=""/>
        <dsp:cNvSpPr/>
      </dsp:nvSpPr>
      <dsp:spPr>
        <a:xfrm>
          <a:off x="0" y="1537560"/>
          <a:ext cx="4840010" cy="76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Concepts Used</a:t>
          </a:r>
        </a:p>
      </dsp:txBody>
      <dsp:txXfrm>
        <a:off x="0" y="1537560"/>
        <a:ext cx="4840010" cy="768545"/>
      </dsp:txXfrm>
    </dsp:sp>
    <dsp:sp modelId="{EC26668E-D6A6-4240-B287-DA8ABBB9597B}">
      <dsp:nvSpPr>
        <dsp:cNvPr id="0" name=""/>
        <dsp:cNvSpPr/>
      </dsp:nvSpPr>
      <dsp:spPr>
        <a:xfrm>
          <a:off x="0" y="2306105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F5DC4-23D5-4BF5-A17C-6860931FDD7E}">
      <dsp:nvSpPr>
        <dsp:cNvPr id="0" name=""/>
        <dsp:cNvSpPr/>
      </dsp:nvSpPr>
      <dsp:spPr>
        <a:xfrm>
          <a:off x="0" y="2306105"/>
          <a:ext cx="4840010" cy="76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​User defined functions</a:t>
          </a:r>
        </a:p>
      </dsp:txBody>
      <dsp:txXfrm>
        <a:off x="0" y="2306105"/>
        <a:ext cx="4840010" cy="768545"/>
      </dsp:txXfrm>
    </dsp:sp>
    <dsp:sp modelId="{9B069C7F-4AD5-46EF-8143-4D5187362C9E}">
      <dsp:nvSpPr>
        <dsp:cNvPr id="0" name=""/>
        <dsp:cNvSpPr/>
      </dsp:nvSpPr>
      <dsp:spPr>
        <a:xfrm>
          <a:off x="0" y="3074651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CB21-7658-467D-988D-72767B6EE602}">
      <dsp:nvSpPr>
        <dsp:cNvPr id="0" name=""/>
        <dsp:cNvSpPr/>
      </dsp:nvSpPr>
      <dsp:spPr>
        <a:xfrm>
          <a:off x="0" y="3074651"/>
          <a:ext cx="4840010" cy="76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Screenshots</a:t>
          </a:r>
        </a:p>
      </dsp:txBody>
      <dsp:txXfrm>
        <a:off x="0" y="3074651"/>
        <a:ext cx="4840010" cy="768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96356-3828-4F32-9B38-E73D7855BFB0}">
      <dsp:nvSpPr>
        <dsp:cNvPr id="0" name=""/>
        <dsp:cNvSpPr/>
      </dsp:nvSpPr>
      <dsp:spPr>
        <a:xfrm>
          <a:off x="0" y="3250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9EC87-1ED8-4A06-8E25-E7029D9FB05E}">
      <dsp:nvSpPr>
        <dsp:cNvPr id="0" name=""/>
        <dsp:cNvSpPr/>
      </dsp:nvSpPr>
      <dsp:spPr>
        <a:xfrm>
          <a:off x="209431" y="159026"/>
          <a:ext cx="380785" cy="380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0602E-9F12-4F8F-B03D-A81400FD664B}">
      <dsp:nvSpPr>
        <dsp:cNvPr id="0" name=""/>
        <dsp:cNvSpPr/>
      </dsp:nvSpPr>
      <dsp:spPr>
        <a:xfrm>
          <a:off x="799648" y="3250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season change cycle simulation can be an educational tool that can help individuals understand the different seasons and the changes that occur in the environment. </a:t>
          </a:r>
        </a:p>
      </dsp:txBody>
      <dsp:txXfrm>
        <a:off x="799648" y="3250"/>
        <a:ext cx="9715951" cy="692336"/>
      </dsp:txXfrm>
    </dsp:sp>
    <dsp:sp modelId="{432B42E6-25CB-4E66-A48B-6A5A71A7DB4A}">
      <dsp:nvSpPr>
        <dsp:cNvPr id="0" name=""/>
        <dsp:cNvSpPr/>
      </dsp:nvSpPr>
      <dsp:spPr>
        <a:xfrm>
          <a:off x="0" y="868671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913BE-26DF-41D6-83A4-98369327727B}">
      <dsp:nvSpPr>
        <dsp:cNvPr id="0" name=""/>
        <dsp:cNvSpPr/>
      </dsp:nvSpPr>
      <dsp:spPr>
        <a:xfrm>
          <a:off x="209431" y="1024446"/>
          <a:ext cx="380785" cy="380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2DD34-1608-426F-8AA6-3982AE2B9982}">
      <dsp:nvSpPr>
        <dsp:cNvPr id="0" name=""/>
        <dsp:cNvSpPr/>
      </dsp:nvSpPr>
      <dsp:spPr>
        <a:xfrm>
          <a:off x="799648" y="86867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project can have various applications, such as in the field of gaming, where it can be used to create realistic and immersive game environments. </a:t>
          </a:r>
        </a:p>
      </dsp:txBody>
      <dsp:txXfrm>
        <a:off x="799648" y="868671"/>
        <a:ext cx="9715951" cy="692336"/>
      </dsp:txXfrm>
    </dsp:sp>
    <dsp:sp modelId="{8371CADA-A5B4-4431-A983-C5E5ADA41F46}">
      <dsp:nvSpPr>
        <dsp:cNvPr id="0" name=""/>
        <dsp:cNvSpPr/>
      </dsp:nvSpPr>
      <dsp:spPr>
        <a:xfrm>
          <a:off x="0" y="1734091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7640-06AF-40AC-BE97-0AA16B4AD7B4}">
      <dsp:nvSpPr>
        <dsp:cNvPr id="0" name=""/>
        <dsp:cNvSpPr/>
      </dsp:nvSpPr>
      <dsp:spPr>
        <a:xfrm>
          <a:off x="209431" y="1889867"/>
          <a:ext cx="380785" cy="380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C6F-4B95-4FF2-8C98-E2A1E5949069}">
      <dsp:nvSpPr>
        <dsp:cNvPr id="0" name=""/>
        <dsp:cNvSpPr/>
      </dsp:nvSpPr>
      <dsp:spPr>
        <a:xfrm>
          <a:off x="799648" y="1734091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can also be used in the field of virtual reality, where users can experience the different seasons in a virtual world.</a:t>
          </a:r>
        </a:p>
      </dsp:txBody>
      <dsp:txXfrm>
        <a:off x="799648" y="1734091"/>
        <a:ext cx="9715951" cy="692336"/>
      </dsp:txXfrm>
    </dsp:sp>
    <dsp:sp modelId="{54EAA4C9-776A-45DF-A3C9-97A0CB54FDAC}">
      <dsp:nvSpPr>
        <dsp:cNvPr id="0" name=""/>
        <dsp:cNvSpPr/>
      </dsp:nvSpPr>
      <dsp:spPr>
        <a:xfrm>
          <a:off x="0" y="2599512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6615-A2F3-48AA-AD28-E88B108C93E1}">
      <dsp:nvSpPr>
        <dsp:cNvPr id="0" name=""/>
        <dsp:cNvSpPr/>
      </dsp:nvSpPr>
      <dsp:spPr>
        <a:xfrm>
          <a:off x="209431" y="2755288"/>
          <a:ext cx="380785" cy="380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F4B44-D8D2-4823-BE8F-CDE16A6281F5}">
      <dsp:nvSpPr>
        <dsp:cNvPr id="0" name=""/>
        <dsp:cNvSpPr/>
      </dsp:nvSpPr>
      <dsp:spPr>
        <a:xfrm>
          <a:off x="799648" y="2599512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Additionally, the season change cycle simulation can be utilized in the cartoon film industry for creating realistic outdoor scenes that showcase the changing of seasons. </a:t>
          </a:r>
        </a:p>
      </dsp:txBody>
      <dsp:txXfrm>
        <a:off x="799648" y="2599512"/>
        <a:ext cx="9715951" cy="692336"/>
      </dsp:txXfrm>
    </dsp:sp>
    <dsp:sp modelId="{60F6AFE6-16A6-4F6F-9768-3E0648096A76}">
      <dsp:nvSpPr>
        <dsp:cNvPr id="0" name=""/>
        <dsp:cNvSpPr/>
      </dsp:nvSpPr>
      <dsp:spPr>
        <a:xfrm>
          <a:off x="0" y="3464933"/>
          <a:ext cx="10515600" cy="692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143AE-1849-43FC-8051-F682B8766A51}">
      <dsp:nvSpPr>
        <dsp:cNvPr id="0" name=""/>
        <dsp:cNvSpPr/>
      </dsp:nvSpPr>
      <dsp:spPr>
        <a:xfrm>
          <a:off x="209431" y="3620708"/>
          <a:ext cx="380785" cy="3807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296C-C9CF-4F36-9C05-8082E025B1EA}">
      <dsp:nvSpPr>
        <dsp:cNvPr id="0" name=""/>
        <dsp:cNvSpPr/>
      </dsp:nvSpPr>
      <dsp:spPr>
        <a:xfrm>
          <a:off x="799648" y="3464933"/>
          <a:ext cx="9715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2" tIns="73272" rIns="73272" bIns="732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can also be used by city planners and architects to simulate how the environment changes throughout the year and how different buildings and structures look during different seasons.</a:t>
          </a:r>
        </a:p>
      </dsp:txBody>
      <dsp:txXfrm>
        <a:off x="799648" y="3464933"/>
        <a:ext cx="9715951" cy="692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B9897-AB25-4FF8-B02D-FA37C2DF714B}">
      <dsp:nvSpPr>
        <dsp:cNvPr id="0" name=""/>
        <dsp:cNvSpPr/>
      </dsp:nvSpPr>
      <dsp:spPr>
        <a:xfrm>
          <a:off x="139660" y="1015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Translation</a:t>
          </a:r>
          <a:endParaRPr lang="en-US" sz="3900" kern="1200"/>
        </a:p>
      </dsp:txBody>
      <dsp:txXfrm>
        <a:off x="139660" y="1015"/>
        <a:ext cx="3198837" cy="1919302"/>
      </dsp:txXfrm>
    </dsp:sp>
    <dsp:sp modelId="{8D9E16DB-8971-4068-A94B-1BCF54D48C68}">
      <dsp:nvSpPr>
        <dsp:cNvPr id="0" name=""/>
        <dsp:cNvSpPr/>
      </dsp:nvSpPr>
      <dsp:spPr>
        <a:xfrm>
          <a:off x="3658381" y="1015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Rotation</a:t>
          </a:r>
          <a:endParaRPr lang="en-US" sz="3900" kern="1200"/>
        </a:p>
      </dsp:txBody>
      <dsp:txXfrm>
        <a:off x="3658381" y="1015"/>
        <a:ext cx="3198837" cy="1919302"/>
      </dsp:txXfrm>
    </dsp:sp>
    <dsp:sp modelId="{DA9DB32F-D7E3-4A7A-9A73-58739FE35521}">
      <dsp:nvSpPr>
        <dsp:cNvPr id="0" name=""/>
        <dsp:cNvSpPr/>
      </dsp:nvSpPr>
      <dsp:spPr>
        <a:xfrm>
          <a:off x="7177102" y="1015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Scaling</a:t>
          </a:r>
          <a:endParaRPr lang="en-US" sz="3900" kern="1200"/>
        </a:p>
      </dsp:txBody>
      <dsp:txXfrm>
        <a:off x="7177102" y="1015"/>
        <a:ext cx="3198837" cy="1919302"/>
      </dsp:txXfrm>
    </dsp:sp>
    <dsp:sp modelId="{2566ADFA-3481-4DD7-8D53-50A67176D1F3}">
      <dsp:nvSpPr>
        <dsp:cNvPr id="0" name=""/>
        <dsp:cNvSpPr/>
      </dsp:nvSpPr>
      <dsp:spPr>
        <a:xfrm>
          <a:off x="139660" y="2240201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Timer Function</a:t>
          </a:r>
          <a:endParaRPr lang="en-US" sz="3900" kern="1200"/>
        </a:p>
      </dsp:txBody>
      <dsp:txXfrm>
        <a:off x="139660" y="2240201"/>
        <a:ext cx="3198837" cy="1919302"/>
      </dsp:txXfrm>
    </dsp:sp>
    <dsp:sp modelId="{9F03B743-7E50-415D-AA87-E1A0455A8983}">
      <dsp:nvSpPr>
        <dsp:cNvPr id="0" name=""/>
        <dsp:cNvSpPr/>
      </dsp:nvSpPr>
      <dsp:spPr>
        <a:xfrm>
          <a:off x="3658381" y="2240201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GL Library inbuilt Functions</a:t>
          </a:r>
          <a:endParaRPr lang="en-US" sz="3900" kern="1200"/>
        </a:p>
      </dsp:txBody>
      <dsp:txXfrm>
        <a:off x="3658381" y="2240201"/>
        <a:ext cx="3198837" cy="1919302"/>
      </dsp:txXfrm>
    </dsp:sp>
    <dsp:sp modelId="{2311C2B3-17E3-40A7-B9B8-90C82BC02F73}">
      <dsp:nvSpPr>
        <dsp:cNvPr id="0" name=""/>
        <dsp:cNvSpPr/>
      </dsp:nvSpPr>
      <dsp:spPr>
        <a:xfrm>
          <a:off x="7177102" y="2240201"/>
          <a:ext cx="3198837" cy="1919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Header Packages </a:t>
          </a:r>
          <a:endParaRPr lang="en-US" sz="3900" kern="1200"/>
        </a:p>
      </dsp:txBody>
      <dsp:txXfrm>
        <a:off x="7177102" y="2240201"/>
        <a:ext cx="3198837" cy="191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4D62-5C11-4EE5-8CF0-5D6D789B6569}">
      <dsp:nvSpPr>
        <dsp:cNvPr id="0" name=""/>
        <dsp:cNvSpPr/>
      </dsp:nvSpPr>
      <dsp:spPr>
        <a:xfrm>
          <a:off x="3225" y="417047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Update Functions</a:t>
          </a:r>
          <a:endParaRPr lang="en-US" sz="2700" kern="1200"/>
        </a:p>
      </dsp:txBody>
      <dsp:txXfrm>
        <a:off x="3225" y="417047"/>
        <a:ext cx="2558788" cy="1535273"/>
      </dsp:txXfrm>
    </dsp:sp>
    <dsp:sp modelId="{EFAF96F1-A518-4A26-9ED8-129ADDB5DE68}">
      <dsp:nvSpPr>
        <dsp:cNvPr id="0" name=""/>
        <dsp:cNvSpPr/>
      </dsp:nvSpPr>
      <dsp:spPr>
        <a:xfrm>
          <a:off x="2817893" y="417047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Circle Function</a:t>
          </a:r>
          <a:endParaRPr lang="en-US" sz="2700" kern="1200"/>
        </a:p>
      </dsp:txBody>
      <dsp:txXfrm>
        <a:off x="2817893" y="417047"/>
        <a:ext cx="2558788" cy="1535273"/>
      </dsp:txXfrm>
    </dsp:sp>
    <dsp:sp modelId="{D2481D4C-10C1-42BA-B6F6-FBD749F6C5F0}">
      <dsp:nvSpPr>
        <dsp:cNvPr id="0" name=""/>
        <dsp:cNvSpPr/>
      </dsp:nvSpPr>
      <dsp:spPr>
        <a:xfrm>
          <a:off x="5632560" y="417047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Windmill Function</a:t>
          </a:r>
          <a:endParaRPr lang="en-US" sz="2700" kern="1200"/>
        </a:p>
      </dsp:txBody>
      <dsp:txXfrm>
        <a:off x="5632560" y="417047"/>
        <a:ext cx="2558788" cy="1535273"/>
      </dsp:txXfrm>
    </dsp:sp>
    <dsp:sp modelId="{660EC4E5-4CCB-40FD-8C82-953EAD46DCB7}">
      <dsp:nvSpPr>
        <dsp:cNvPr id="0" name=""/>
        <dsp:cNvSpPr/>
      </dsp:nvSpPr>
      <dsp:spPr>
        <a:xfrm>
          <a:off x="8447228" y="417047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House Function</a:t>
          </a:r>
          <a:endParaRPr lang="en-US" sz="2700" kern="1200"/>
        </a:p>
      </dsp:txBody>
      <dsp:txXfrm>
        <a:off x="8447228" y="417047"/>
        <a:ext cx="2558788" cy="1535273"/>
      </dsp:txXfrm>
    </dsp:sp>
    <dsp:sp modelId="{9C6A5E46-6EDD-4349-BD0E-0490811EFB80}">
      <dsp:nvSpPr>
        <dsp:cNvPr id="0" name=""/>
        <dsp:cNvSpPr/>
      </dsp:nvSpPr>
      <dsp:spPr>
        <a:xfrm>
          <a:off x="3225" y="2208199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Rain/Snow Function</a:t>
          </a:r>
          <a:endParaRPr lang="en-US" sz="2700" kern="1200" dirty="0"/>
        </a:p>
      </dsp:txBody>
      <dsp:txXfrm>
        <a:off x="3225" y="2208199"/>
        <a:ext cx="2558788" cy="1535273"/>
      </dsp:txXfrm>
    </dsp:sp>
    <dsp:sp modelId="{267ED483-F8C3-4D47-B77B-293249F98DDA}">
      <dsp:nvSpPr>
        <dsp:cNvPr id="0" name=""/>
        <dsp:cNvSpPr/>
      </dsp:nvSpPr>
      <dsp:spPr>
        <a:xfrm>
          <a:off x="2817893" y="2208199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Whiteflower Function</a:t>
          </a:r>
          <a:endParaRPr lang="en-US" sz="2700" kern="1200"/>
        </a:p>
      </dsp:txBody>
      <dsp:txXfrm>
        <a:off x="2817893" y="2208199"/>
        <a:ext cx="2558788" cy="1535273"/>
      </dsp:txXfrm>
    </dsp:sp>
    <dsp:sp modelId="{340493D2-C04C-46A3-8CC5-BE35D3B60217}">
      <dsp:nvSpPr>
        <dsp:cNvPr id="0" name=""/>
        <dsp:cNvSpPr/>
      </dsp:nvSpPr>
      <dsp:spPr>
        <a:xfrm>
          <a:off x="5632560" y="2208199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Season</a:t>
          </a:r>
          <a:r>
            <a:rPr lang="en-US" sz="2700" kern="1200" baseline="0" dirty="0"/>
            <a:t> Functions</a:t>
          </a:r>
          <a:endParaRPr lang="en-US" sz="2700" kern="1200" dirty="0"/>
        </a:p>
      </dsp:txBody>
      <dsp:txXfrm>
        <a:off x="5632560" y="2208199"/>
        <a:ext cx="2558788" cy="1535273"/>
      </dsp:txXfrm>
    </dsp:sp>
    <dsp:sp modelId="{BC1D3ADA-71F2-42C0-BEAE-1AB8BFC9C22B}">
      <dsp:nvSpPr>
        <dsp:cNvPr id="0" name=""/>
        <dsp:cNvSpPr/>
      </dsp:nvSpPr>
      <dsp:spPr>
        <a:xfrm>
          <a:off x="8447228" y="2208199"/>
          <a:ext cx="2558788" cy="15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Main Function</a:t>
          </a:r>
          <a:endParaRPr lang="en-US" sz="2700" kern="1200"/>
        </a:p>
      </dsp:txBody>
      <dsp:txXfrm>
        <a:off x="8447228" y="2208199"/>
        <a:ext cx="2558788" cy="153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1C539F6A-A272-1079-BE04-33AEC9659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3" b="19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Freeform: Shape 45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1377-DB9C-67D6-1642-A59CEF5D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596" y="2813365"/>
            <a:ext cx="5383358" cy="1341624"/>
          </a:xfrm>
        </p:spPr>
        <p:txBody>
          <a:bodyPr anchor="b">
            <a:no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of 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37AF-A4FC-C0D3-070C-640C2C67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3832" y="4896352"/>
            <a:ext cx="5842944" cy="2071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b="1" dirty="0"/>
              <a:t>Ankur Garg (102003473)</a:t>
            </a:r>
          </a:p>
          <a:p>
            <a:pPr>
              <a:lnSpc>
                <a:spcPct val="90000"/>
              </a:lnSpc>
            </a:pPr>
            <a:r>
              <a:rPr lang="en-IN" sz="1500" b="1" dirty="0"/>
              <a:t>Sarthak Narang(102003627)</a:t>
            </a:r>
          </a:p>
          <a:p>
            <a:pPr>
              <a:lnSpc>
                <a:spcPct val="90000"/>
              </a:lnSpc>
            </a:pPr>
            <a:r>
              <a:rPr lang="en-IN" sz="1500" b="1" dirty="0" err="1"/>
              <a:t>Vishvam</a:t>
            </a:r>
            <a:r>
              <a:rPr lang="en-IN" sz="1500" b="1" dirty="0"/>
              <a:t> </a:t>
            </a:r>
            <a:r>
              <a:rPr lang="en-IN" sz="1500" b="1" dirty="0" err="1"/>
              <a:t>Salwan</a:t>
            </a:r>
            <a:r>
              <a:rPr lang="en-IN" sz="1500" b="1" dirty="0"/>
              <a:t>(102003646)</a:t>
            </a:r>
          </a:p>
        </p:txBody>
      </p:sp>
    </p:spTree>
    <p:extLst>
      <p:ext uri="{BB962C8B-B14F-4D97-AF65-F5344CB8AC3E}">
        <p14:creationId xmlns:p14="http://schemas.microsoft.com/office/powerpoint/2010/main" val="290682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DEC-ED1B-B04B-CF48-8D371A1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5DD8F-D6A6-6DCB-16F2-FC79BC31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15" y="1592168"/>
            <a:ext cx="8394970" cy="45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DEC-ED1B-B04B-CF48-8D371A12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22"/>
            <a:ext cx="10515600" cy="1325563"/>
          </a:xfrm>
        </p:spPr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66A68-60D6-4D4C-47A9-6540AB3C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84" y="1579080"/>
            <a:ext cx="7897831" cy="42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4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DF4EE-1D23-280D-60D3-6D384857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1" dirty="0"/>
              <a:t>Table of 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4FA14-649D-C04D-BD70-208C222AD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2" r="14628" b="-2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C94BCFA-F475-00E9-5121-B8601BF4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483160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7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911CA-8F22-E19F-63D6-BA41F333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1" dirty="0"/>
              <a:t>About the Project</a:t>
            </a:r>
          </a:p>
        </p:txBody>
      </p:sp>
      <p:pic>
        <p:nvPicPr>
          <p:cNvPr id="5" name="Picture 4" descr="Plant growing in a concrete crack">
            <a:extLst>
              <a:ext uri="{FF2B5EF4-FFF2-40B4-BE49-F238E27FC236}">
                <a16:creationId xmlns:a16="http://schemas.microsoft.com/office/drawing/2014/main" id="{E4ED60C5-778D-E060-1A07-9415B2385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6" r="29550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C4A6-DF7E-7DA5-7D10-6D73CB19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047" y="1977735"/>
            <a:ext cx="5525492" cy="451514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700" dirty="0"/>
              <a:t>A Dynamic 2D animation that shows the four seasons: Summer, Autumn, Winter, Spring and transitions between them like rainfall and snowfall etc.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In this project, we have utilized OpenGL's advanced features to create a stunning visual representation of the season change cycle. From the textures and lighting to the movement of clouds, rain and snow, this project can offer a captivating experience that allows users to appreciate the beauty of nature and the changing of seasons.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618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21E0-5776-2C2F-C34F-E82E2425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Novelty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2B0D0-053F-7DC6-8B1C-1341D14E63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85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9255-E71B-5D0B-8EB9-4D06C44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Concepts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5411A6-BE93-FD57-777A-968CA704A0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9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2B6-A39F-6DAB-ACED-2BCA4819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User-defined Functions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4C08C7D-EA87-5113-8406-AE6470C9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299346"/>
              </p:ext>
            </p:extLst>
          </p:nvPr>
        </p:nvGraphicFramePr>
        <p:xfrm>
          <a:off x="591378" y="1963973"/>
          <a:ext cx="11009243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DEC-ED1B-B04B-CF48-8D371A1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38ABD-F516-86D5-4157-5F34DB50D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021" y="2011363"/>
            <a:ext cx="7521958" cy="4160837"/>
          </a:xfrm>
        </p:spPr>
      </p:pic>
    </p:spTree>
    <p:extLst>
      <p:ext uri="{BB962C8B-B14F-4D97-AF65-F5344CB8AC3E}">
        <p14:creationId xmlns:p14="http://schemas.microsoft.com/office/powerpoint/2010/main" val="375043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DEC-ED1B-B04B-CF48-8D371A1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59E81-04D9-66A7-A297-5D83069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35" y="1690688"/>
            <a:ext cx="8000130" cy="44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6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DEC-ED1B-B04B-CF48-8D371A1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F5874-3734-C0AA-0ECB-472EECDD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52" y="1690688"/>
            <a:ext cx="8196696" cy="44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442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83B21"/>
      </a:dk2>
      <a:lt2>
        <a:srgbClr val="E8E7E2"/>
      </a:lt2>
      <a:accent1>
        <a:srgbClr val="7C8EE0"/>
      </a:accent1>
      <a:accent2>
        <a:srgbClr val="5FA8D9"/>
      </a:accent2>
      <a:accent3>
        <a:srgbClr val="5CAFAE"/>
      </a:accent3>
      <a:accent4>
        <a:srgbClr val="50B78B"/>
      </a:accent4>
      <a:accent5>
        <a:srgbClr val="51B761"/>
      </a:accent5>
      <a:accent6>
        <a:srgbClr val="6AB54F"/>
      </a:accent6>
      <a:hlink>
        <a:srgbClr val="8D835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BrushVTI</vt:lpstr>
      <vt:lpstr>Cycle of Seasons</vt:lpstr>
      <vt:lpstr>Table of Contents</vt:lpstr>
      <vt:lpstr>About the Project</vt:lpstr>
      <vt:lpstr>Novelty of the Project</vt:lpstr>
      <vt:lpstr>Concepts Used</vt:lpstr>
      <vt:lpstr>User-defined Functions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of Seasons</dc:title>
  <dc:creator>Ankur Garg</dc:creator>
  <cp:lastModifiedBy>Ankur Garg</cp:lastModifiedBy>
  <cp:revision>4</cp:revision>
  <dcterms:created xsi:type="dcterms:W3CDTF">2023-04-27T17:11:37Z</dcterms:created>
  <dcterms:modified xsi:type="dcterms:W3CDTF">2023-04-27T17:36:31Z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2023-04-27T17:25:19Z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df333b2f-86c0-4888-b0a0-51ed4de78367</vt:lpwstr>
  </property>
  <property fmtid="{D5CDD505-2E9C-101B-9397-08002B2CF9AE}" pid="7" name="MSIP_Label_defa4170-0d19-0005-0004-bc88714345d2_ActionId">
    <vt:lpwstr>de85dc6b-f9a1-481c-93e7-9e2d4833d2a3</vt:lpwstr>
  </property>
  <property fmtid="{D5CDD505-2E9C-101B-9397-08002B2CF9AE}" pid="8" name="MSIP_Label_defa4170-0d19-0005-0004-bc88714345d2_ContentBits">
    <vt:lpwstr>0</vt:lpwstr>
  </property>
</Properties>
</file>