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989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439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77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545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075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097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943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833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874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4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07" r:id="rId6"/>
    <p:sldLayoutId id="2147483903" r:id="rId7"/>
    <p:sldLayoutId id="2147483904" r:id="rId8"/>
    <p:sldLayoutId id="2147483905" r:id="rId9"/>
    <p:sldLayoutId id="2147483906" r:id="rId10"/>
    <p:sldLayoutId id="21474839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166E6263-DFDE-872E-23F7-A203615E8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D53DA-6C6E-40FD-FCE8-E4967377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Predicting and Forecasting Cyber Threats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6C14D-2100-3857-1923-370501167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Euphemia" panose="020F0502020204030204" pitchFamily="34" charset="0"/>
              </a:rPr>
              <a:t>Team: 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Euphemia" panose="020F0502020204030204" pitchFamily="34" charset="0"/>
              </a:rPr>
              <a:t>Hyper Sledgers ⚡⚡</a:t>
            </a:r>
            <a:endParaRPr lang="en-IN" sz="2400" b="1" dirty="0">
              <a:solidFill>
                <a:srgbClr val="FFFFFF"/>
              </a:solidFill>
              <a:latin typeface="Euphemia" panose="020F0502020204030204" pitchFamily="34" charset="0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94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627DAE-C9F4-97E8-BF75-642102B1894B}"/>
              </a:ext>
            </a:extLst>
          </p:cNvPr>
          <p:cNvSpPr txBox="1"/>
          <p:nvPr/>
        </p:nvSpPr>
        <p:spPr>
          <a:xfrm>
            <a:off x="147485" y="351234"/>
            <a:ext cx="1163156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What we learned throughout our journey: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 Collection: </a:t>
            </a:r>
            <a:r>
              <a:rPr lang="en-US" sz="1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Web scraping + Learned to extract relevant data from various sources and preprocess it for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Grasping the </a:t>
            </a:r>
            <a:r>
              <a:rPr lang="en-US" sz="1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complexity</a:t>
            </a:r>
            <a:r>
              <a:rPr lang="en-US" sz="1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of cyber threats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 Analysis and Visualization</a:t>
            </a:r>
            <a:r>
              <a:rPr lang="en-US" sz="1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sz="1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Tableau + Identifying meaningful insights from complex datasets.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Machine Learning</a:t>
            </a:r>
            <a:r>
              <a:rPr lang="en-US" sz="1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sz="1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Scikit-learn, TensorFlow, </a:t>
            </a:r>
            <a:r>
              <a:rPr lang="en-US" sz="17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Keras</a:t>
            </a:r>
            <a:r>
              <a:rPr lang="en-US" sz="1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+ Choosing appropriate algorithm and model evaluation.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Database Engineering</a:t>
            </a:r>
            <a:r>
              <a:rPr lang="en-US" sz="1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sz="1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MongoDB + Learned to store and manage data for scalability and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Dashboard Development in Tableau</a:t>
            </a:r>
            <a:r>
              <a:rPr lang="en-US" sz="1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sz="1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Tableau desktop, public, server + Learned to create interactive dashboards for data visualization and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Project Management and Collaboration</a:t>
            </a:r>
            <a:r>
              <a:rPr lang="en-US" sz="17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sz="1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GitHub, Jira  + Learned to collaborate effectively in a team and manage project workflows.</a:t>
            </a:r>
            <a:endParaRPr lang="en-IN" sz="1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6A11F-D691-0D14-FE26-92FD9B39C6C3}"/>
              </a:ext>
            </a:extLst>
          </p:cNvPr>
          <p:cNvSpPr txBox="1"/>
          <p:nvPr/>
        </p:nvSpPr>
        <p:spPr>
          <a:xfrm>
            <a:off x="147485" y="3812458"/>
            <a:ext cx="116315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How Our Solution Addresses the Problem: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scadia Code" panose="020B0609020000020004" pitchFamily="49" charset="0"/>
              </a:rPr>
              <a:t>Data-driven Insights: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scadia Code" panose="020B0609020000020004" pitchFamily="49" charset="0"/>
              </a:rPr>
              <a:t>By analyzing historical and real-time data, our solution provides valuable insights into past, present, and future cyber threats.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scadia Code" panose="020B0609020000020004" pitchFamily="49" charset="0"/>
              </a:rPr>
              <a:t>Predictive Analytics: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scadia Code" panose="020B0609020000020004" pitchFamily="49" charset="0"/>
              </a:rPr>
              <a:t>Leveraging machine learning algorithms, we accurately predict attack types and future cyber attacks, enabling proactive measures to mitigate risks.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scadia Code" panose="020B0609020000020004" pitchFamily="49" charset="0"/>
              </a:rPr>
              <a:t>Actionable Recommendations: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scadia Code" panose="020B0609020000020004" pitchFamily="49" charset="0"/>
              </a:rPr>
              <a:t>Through interactive dashboards and email notifications, users receive actionable recommendations based on predicted threats, enhancing security measures and preparedness.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scadia Code" panose="020B0609020000020004" pitchFamily="49" charset="0"/>
              </a:rPr>
              <a:t>Flexibility and Scalability: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ascadia Code" panose="020B0609020000020004" pitchFamily="49" charset="0"/>
              </a:rPr>
              <a:t>Our solution is designed to be flexible, scalable, and adaptable to evolving cybersecurity landscapes, ensuring it remains effective over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4424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Malgun Gothic</vt:lpstr>
      <vt:lpstr>Arial</vt:lpstr>
      <vt:lpstr>Avenir Next LT Pro</vt:lpstr>
      <vt:lpstr>Avenir Next LT Pro Light</vt:lpstr>
      <vt:lpstr>Cascadia Code</vt:lpstr>
      <vt:lpstr>Euphemia</vt:lpstr>
      <vt:lpstr>Georgia Pro Semibold</vt:lpstr>
      <vt:lpstr>Wingdings</vt:lpstr>
      <vt:lpstr>RocaVTI</vt:lpstr>
      <vt:lpstr>Predicting and Forecasting Cyber Threats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and Forecasting Cyber Threats</dc:title>
  <dc:creator>Sarthak Sunil Nimbalkar</dc:creator>
  <cp:lastModifiedBy>Sarthak Sunil Nimbalkar</cp:lastModifiedBy>
  <cp:revision>1</cp:revision>
  <dcterms:created xsi:type="dcterms:W3CDTF">2024-04-07T05:14:18Z</dcterms:created>
  <dcterms:modified xsi:type="dcterms:W3CDTF">2024-04-07T06:17:57Z</dcterms:modified>
</cp:coreProperties>
</file>