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258" r:id="rId2"/>
    <p:sldId id="265" r:id="rId3"/>
    <p:sldId id="356" r:id="rId4"/>
    <p:sldId id="355" r:id="rId5"/>
    <p:sldId id="272" r:id="rId6"/>
    <p:sldId id="354" r:id="rId7"/>
    <p:sldId id="353" r:id="rId8"/>
    <p:sldId id="308" r:id="rId9"/>
    <p:sldId id="310" r:id="rId10"/>
    <p:sldId id="270" r:id="rId11"/>
    <p:sldId id="286" r:id="rId12"/>
    <p:sldId id="293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FC5D0-D843-4357-8CA9-BA1B295577B3}" v="78" dt="2022-01-28T00:48:20.1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47EFC5D0-D843-4357-8CA9-BA1B295577B3}"/>
    <pc:docChg chg="undo custSel addSld delSld modSld sldOrd">
      <pc:chgData name="Nikola Nikolov" userId="41e4aa317e96dc34" providerId="LiveId" clId="{47EFC5D0-D843-4357-8CA9-BA1B295577B3}" dt="2022-01-28T00:48:20.163" v="139" actId="20577"/>
      <pc:docMkLst>
        <pc:docMk/>
      </pc:docMkLst>
      <pc:sldChg chg="del">
        <pc:chgData name="Nikola Nikolov" userId="41e4aa317e96dc34" providerId="LiveId" clId="{47EFC5D0-D843-4357-8CA9-BA1B295577B3}" dt="2022-01-21T17:05:02.900" v="3" actId="47"/>
        <pc:sldMkLst>
          <pc:docMk/>
          <pc:sldMk cId="3719700812" sldId="257"/>
        </pc:sldMkLst>
      </pc:sldChg>
      <pc:sldChg chg="modSp mod">
        <pc:chgData name="Nikola Nikolov" userId="41e4aa317e96dc34" providerId="LiveId" clId="{47EFC5D0-D843-4357-8CA9-BA1B295577B3}" dt="2022-01-21T17:05:26.350" v="20" actId="20577"/>
        <pc:sldMkLst>
          <pc:docMk/>
          <pc:sldMk cId="450565077" sldId="258"/>
        </pc:sldMkLst>
        <pc:spChg chg="mod">
          <ac:chgData name="Nikola Nikolov" userId="41e4aa317e96dc34" providerId="LiveId" clId="{47EFC5D0-D843-4357-8CA9-BA1B295577B3}" dt="2022-01-21T17:05:26.350" v="20" actId="20577"/>
          <ac:spMkLst>
            <pc:docMk/>
            <pc:sldMk cId="450565077" sldId="258"/>
            <ac:spMk id="4" creationId="{ADFE68D5-3613-4630-BC92-C6DCF67B5F79}"/>
          </ac:spMkLst>
        </pc:spChg>
      </pc:sldChg>
      <pc:sldChg chg="del">
        <pc:chgData name="Nikola Nikolov" userId="41e4aa317e96dc34" providerId="LiveId" clId="{47EFC5D0-D843-4357-8CA9-BA1B295577B3}" dt="2022-01-21T17:05:01.905" v="2" actId="47"/>
        <pc:sldMkLst>
          <pc:docMk/>
          <pc:sldMk cId="1889638487" sldId="259"/>
        </pc:sldMkLst>
      </pc:sldChg>
      <pc:sldChg chg="del">
        <pc:chgData name="Nikola Nikolov" userId="41e4aa317e96dc34" providerId="LiveId" clId="{47EFC5D0-D843-4357-8CA9-BA1B295577B3}" dt="2022-01-21T17:05:04.734" v="4" actId="47"/>
        <pc:sldMkLst>
          <pc:docMk/>
          <pc:sldMk cId="257452437" sldId="261"/>
        </pc:sldMkLst>
      </pc:sldChg>
      <pc:sldChg chg="addSp delSp modSp del mod modClrScheme delDesignElem chgLayout">
        <pc:chgData name="Nikola Nikolov" userId="41e4aa317e96dc34" providerId="LiveId" clId="{47EFC5D0-D843-4357-8CA9-BA1B295577B3}" dt="2022-01-21T17:12:46.697" v="63" actId="47"/>
        <pc:sldMkLst>
          <pc:docMk/>
          <pc:sldMk cId="0" sldId="263"/>
        </pc:sldMkLst>
        <pc:spChg chg="add del mod ord">
          <ac:chgData name="Nikola Nikolov" userId="41e4aa317e96dc34" providerId="LiveId" clId="{47EFC5D0-D843-4357-8CA9-BA1B295577B3}" dt="2022-01-21T17:12:14.070" v="54" actId="21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Nikola Nikolov" userId="41e4aa317e96dc34" providerId="LiveId" clId="{47EFC5D0-D843-4357-8CA9-BA1B295577B3}" dt="2022-01-21T17:12:20.284" v="56" actId="21"/>
          <ac:spMkLst>
            <pc:docMk/>
            <pc:sldMk cId="0" sldId="263"/>
            <ac:spMk id="3" creationId="{00000000-0000-0000-0000-000000000000}"/>
          </ac:spMkLst>
        </pc:spChg>
        <pc:spChg chg="add del mod ord">
          <ac:chgData name="Nikola Nikolov" userId="41e4aa317e96dc34" providerId="LiveId" clId="{47EFC5D0-D843-4357-8CA9-BA1B295577B3}" dt="2022-01-21T17:08:56.729" v="36" actId="700"/>
          <ac:spMkLst>
            <pc:docMk/>
            <pc:sldMk cId="0" sldId="263"/>
            <ac:spMk id="4" creationId="{63AA8F93-47C9-41B9-BFD5-2CEF5B5488E7}"/>
          </ac:spMkLst>
        </pc:spChg>
        <pc:spChg chg="add del mod ord">
          <ac:chgData name="Nikola Nikolov" userId="41e4aa317e96dc34" providerId="LiveId" clId="{47EFC5D0-D843-4357-8CA9-BA1B295577B3}" dt="2022-01-21T17:08:56.729" v="36" actId="700"/>
          <ac:spMkLst>
            <pc:docMk/>
            <pc:sldMk cId="0" sldId="263"/>
            <ac:spMk id="5" creationId="{2F939E16-6A78-440D-9213-BEDA7C689FDA}"/>
          </ac:spMkLst>
        </pc:spChg>
        <pc:spChg chg="add del mod ord">
          <ac:chgData name="Nikola Nikolov" userId="41e4aa317e96dc34" providerId="LiveId" clId="{47EFC5D0-D843-4357-8CA9-BA1B295577B3}" dt="2022-01-21T17:08:56.729" v="36" actId="700"/>
          <ac:spMkLst>
            <pc:docMk/>
            <pc:sldMk cId="0" sldId="263"/>
            <ac:spMk id="6" creationId="{0DA72E81-3D85-413D-91B5-DA83EB985F4D}"/>
          </ac:spMkLst>
        </pc:spChg>
        <pc:spChg chg="add del mod">
          <ac:chgData name="Nikola Nikolov" userId="41e4aa317e96dc34" providerId="LiveId" clId="{47EFC5D0-D843-4357-8CA9-BA1B295577B3}" dt="2022-01-21T17:10:23.309" v="47"/>
          <ac:spMkLst>
            <pc:docMk/>
            <pc:sldMk cId="0" sldId="263"/>
            <ac:spMk id="11" creationId="{681AA218-10C9-4CA3-B8D3-30C89F0E4063}"/>
          </ac:spMkLst>
        </pc:spChg>
        <pc:spChg chg="del">
          <ac:chgData name="Nikola Nikolov" userId="41e4aa317e96dc34" providerId="LiveId" clId="{47EFC5D0-D843-4357-8CA9-BA1B295577B3}" dt="2022-01-21T17:08:16.672" v="28" actId="700"/>
          <ac:spMkLst>
            <pc:docMk/>
            <pc:sldMk cId="0" sldId="263"/>
            <ac:spMk id="38" creationId="{5DF40726-9B19-4165-9C26-757D16E19E23}"/>
          </ac:spMkLst>
        </pc:spChg>
        <pc:spChg chg="del">
          <ac:chgData name="Nikola Nikolov" userId="41e4aa317e96dc34" providerId="LiveId" clId="{47EFC5D0-D843-4357-8CA9-BA1B295577B3}" dt="2022-01-21T17:08:16.672" v="28" actId="700"/>
          <ac:spMkLst>
            <pc:docMk/>
            <pc:sldMk cId="0" sldId="263"/>
            <ac:spMk id="39" creationId="{2089CB41-F399-4AEB-980C-5BFB1049CBED}"/>
          </ac:spMkLst>
        </pc:spChg>
        <pc:spChg chg="del">
          <ac:chgData name="Nikola Nikolov" userId="41e4aa317e96dc34" providerId="LiveId" clId="{47EFC5D0-D843-4357-8CA9-BA1B295577B3}" dt="2022-01-21T17:08:16.672" v="28" actId="700"/>
          <ac:spMkLst>
            <pc:docMk/>
            <pc:sldMk cId="0" sldId="263"/>
            <ac:spMk id="40" creationId="{1BFC967B-3DD6-463D-9DB9-6E4419AE0DAA}"/>
          </ac:spMkLst>
        </pc:spChg>
        <pc:picChg chg="del">
          <ac:chgData name="Nikola Nikolov" userId="41e4aa317e96dc34" providerId="LiveId" clId="{47EFC5D0-D843-4357-8CA9-BA1B295577B3}" dt="2022-01-21T17:07:49.812" v="25" actId="478"/>
          <ac:picMkLst>
            <pc:docMk/>
            <pc:sldMk cId="0" sldId="263"/>
            <ac:picMk id="9" creationId="{42CEB5E5-AF36-4B50-A375-AA7D53E988F9}"/>
          </ac:picMkLst>
        </pc:picChg>
      </pc:sldChg>
      <pc:sldChg chg="del">
        <pc:chgData name="Nikola Nikolov" userId="41e4aa317e96dc34" providerId="LiveId" clId="{47EFC5D0-D843-4357-8CA9-BA1B295577B3}" dt="2022-01-21T17:05:07.347" v="6" actId="47"/>
        <pc:sldMkLst>
          <pc:docMk/>
          <pc:sldMk cId="3378875427" sldId="264"/>
        </pc:sldMkLst>
      </pc:sldChg>
      <pc:sldChg chg="modSp mod chgLayout">
        <pc:chgData name="Nikola Nikolov" userId="41e4aa317e96dc34" providerId="LiveId" clId="{47EFC5D0-D843-4357-8CA9-BA1B295577B3}" dt="2022-01-21T17:09:01.023" v="38" actId="700"/>
        <pc:sldMkLst>
          <pc:docMk/>
          <pc:sldMk cId="1364799381" sldId="272"/>
        </pc:sldMkLst>
        <pc:spChg chg="mod ord">
          <ac:chgData name="Nikola Nikolov" userId="41e4aa317e96dc34" providerId="LiveId" clId="{47EFC5D0-D843-4357-8CA9-BA1B295577B3}" dt="2022-01-21T17:09:01.023" v="38" actId="700"/>
          <ac:spMkLst>
            <pc:docMk/>
            <pc:sldMk cId="1364799381" sldId="272"/>
            <ac:spMk id="2" creationId="{00000000-0000-0000-0000-000000000000}"/>
          </ac:spMkLst>
        </pc:spChg>
        <pc:spChg chg="mod ord">
          <ac:chgData name="Nikola Nikolov" userId="41e4aa317e96dc34" providerId="LiveId" clId="{47EFC5D0-D843-4357-8CA9-BA1B295577B3}" dt="2022-01-21T17:09:01.023" v="38" actId="700"/>
          <ac:spMkLst>
            <pc:docMk/>
            <pc:sldMk cId="1364799381" sldId="272"/>
            <ac:spMk id="3" creationId="{00000000-0000-0000-0000-000000000000}"/>
          </ac:spMkLst>
        </pc:spChg>
      </pc:sldChg>
      <pc:sldChg chg="modSp mod modAnim">
        <pc:chgData name="Nikola Nikolov" userId="41e4aa317e96dc34" providerId="LiveId" clId="{47EFC5D0-D843-4357-8CA9-BA1B295577B3}" dt="2022-01-28T00:27:12.659" v="69" actId="27636"/>
        <pc:sldMkLst>
          <pc:docMk/>
          <pc:sldMk cId="1011016546" sldId="293"/>
        </pc:sldMkLst>
        <pc:spChg chg="mod">
          <ac:chgData name="Nikola Nikolov" userId="41e4aa317e96dc34" providerId="LiveId" clId="{47EFC5D0-D843-4357-8CA9-BA1B295577B3}" dt="2022-01-28T00:27:12.659" v="69" actId="27636"/>
          <ac:spMkLst>
            <pc:docMk/>
            <pc:sldMk cId="1011016546" sldId="293"/>
            <ac:spMk id="20483" creationId="{00000000-0000-0000-0000-000000000000}"/>
          </ac:spMkLst>
        </pc:spChg>
      </pc:sldChg>
      <pc:sldChg chg="modSp mod modAnim">
        <pc:chgData name="Nikola Nikolov" userId="41e4aa317e96dc34" providerId="LiveId" clId="{47EFC5D0-D843-4357-8CA9-BA1B295577B3}" dt="2022-01-28T00:48:20.163" v="139" actId="20577"/>
        <pc:sldMkLst>
          <pc:docMk/>
          <pc:sldMk cId="1607532721" sldId="308"/>
        </pc:sldMkLst>
        <pc:spChg chg="mod">
          <ac:chgData name="Nikola Nikolov" userId="41e4aa317e96dc34" providerId="LiveId" clId="{47EFC5D0-D843-4357-8CA9-BA1B295577B3}" dt="2022-01-28T00:48:20.163" v="139" actId="20577"/>
          <ac:spMkLst>
            <pc:docMk/>
            <pc:sldMk cId="1607532721" sldId="308"/>
            <ac:spMk id="3" creationId="{00000000-0000-0000-0000-000000000000}"/>
          </ac:spMkLst>
        </pc:spChg>
      </pc:sldChg>
      <pc:sldChg chg="modSp">
        <pc:chgData name="Nikola Nikolov" userId="41e4aa317e96dc34" providerId="LiveId" clId="{47EFC5D0-D843-4357-8CA9-BA1B295577B3}" dt="2022-01-28T00:42:32.394" v="93" actId="20577"/>
        <pc:sldMkLst>
          <pc:docMk/>
          <pc:sldMk cId="0" sldId="310"/>
        </pc:sldMkLst>
        <pc:spChg chg="mod">
          <ac:chgData name="Nikola Nikolov" userId="41e4aa317e96dc34" providerId="LiveId" clId="{47EFC5D0-D843-4357-8CA9-BA1B295577B3}" dt="2022-01-28T00:42:32.394" v="93" actId="20577"/>
          <ac:spMkLst>
            <pc:docMk/>
            <pc:sldMk cId="0" sldId="310"/>
            <ac:spMk id="3" creationId="{00000000-0000-0000-0000-000000000000}"/>
          </ac:spMkLst>
        </pc:spChg>
      </pc:sldChg>
      <pc:sldChg chg="del">
        <pc:chgData name="Nikola Nikolov" userId="41e4aa317e96dc34" providerId="LiveId" clId="{47EFC5D0-D843-4357-8CA9-BA1B295577B3}" dt="2022-01-21T17:04:57.789" v="0" actId="47"/>
        <pc:sldMkLst>
          <pc:docMk/>
          <pc:sldMk cId="2136515959" sldId="312"/>
        </pc:sldMkLst>
      </pc:sldChg>
      <pc:sldChg chg="del">
        <pc:chgData name="Nikola Nikolov" userId="41e4aa317e96dc34" providerId="LiveId" clId="{47EFC5D0-D843-4357-8CA9-BA1B295577B3}" dt="2022-01-21T17:05:30.934" v="21" actId="47"/>
        <pc:sldMkLst>
          <pc:docMk/>
          <pc:sldMk cId="2537343093" sldId="313"/>
        </pc:sldMkLst>
      </pc:sldChg>
      <pc:sldChg chg="del">
        <pc:chgData name="Nikola Nikolov" userId="41e4aa317e96dc34" providerId="LiveId" clId="{47EFC5D0-D843-4357-8CA9-BA1B295577B3}" dt="2022-01-21T17:05:00.751" v="1" actId="47"/>
        <pc:sldMkLst>
          <pc:docMk/>
          <pc:sldMk cId="2427894766" sldId="314"/>
        </pc:sldMkLst>
      </pc:sldChg>
      <pc:sldChg chg="del">
        <pc:chgData name="Nikola Nikolov" userId="41e4aa317e96dc34" providerId="LiveId" clId="{47EFC5D0-D843-4357-8CA9-BA1B295577B3}" dt="2022-01-21T17:05:05.738" v="5" actId="47"/>
        <pc:sldMkLst>
          <pc:docMk/>
          <pc:sldMk cId="0" sldId="352"/>
        </pc:sldMkLst>
      </pc:sldChg>
      <pc:sldChg chg="addSp delSp new mod ord modClrScheme chgLayout">
        <pc:chgData name="Nikola Nikolov" userId="41e4aa317e96dc34" providerId="LiveId" clId="{47EFC5D0-D843-4357-8CA9-BA1B295577B3}" dt="2022-01-21T17:08:11.853" v="27"/>
        <pc:sldMkLst>
          <pc:docMk/>
          <pc:sldMk cId="3261592494" sldId="355"/>
        </pc:sldMkLst>
        <pc:spChg chg="del">
          <ac:chgData name="Nikola Nikolov" userId="41e4aa317e96dc34" providerId="LiveId" clId="{47EFC5D0-D843-4357-8CA9-BA1B295577B3}" dt="2022-01-21T17:07:08.914" v="23" actId="700"/>
          <ac:spMkLst>
            <pc:docMk/>
            <pc:sldMk cId="3261592494" sldId="355"/>
            <ac:spMk id="2" creationId="{1E7ABDF3-023D-46E3-AB9D-C67897A847E3}"/>
          </ac:spMkLst>
        </pc:spChg>
        <pc:spChg chg="del">
          <ac:chgData name="Nikola Nikolov" userId="41e4aa317e96dc34" providerId="LiveId" clId="{47EFC5D0-D843-4357-8CA9-BA1B295577B3}" dt="2022-01-21T17:07:08.914" v="23" actId="700"/>
          <ac:spMkLst>
            <pc:docMk/>
            <pc:sldMk cId="3261592494" sldId="355"/>
            <ac:spMk id="3" creationId="{81FB0483-CE61-48F9-9891-F048AE056A91}"/>
          </ac:spMkLst>
        </pc:spChg>
        <pc:picChg chg="add">
          <ac:chgData name="Nikola Nikolov" userId="41e4aa317e96dc34" providerId="LiveId" clId="{47EFC5D0-D843-4357-8CA9-BA1B295577B3}" dt="2022-01-21T17:07:11.491" v="24"/>
          <ac:picMkLst>
            <pc:docMk/>
            <pc:sldMk cId="3261592494" sldId="355"/>
            <ac:picMk id="1026" creationId="{F6C8FEA8-9217-4C1C-BB4D-0A164EE396B5}"/>
          </ac:picMkLst>
        </pc:picChg>
      </pc:sldChg>
      <pc:sldChg chg="modSp new mod">
        <pc:chgData name="Nikola Nikolov" userId="41e4aa317e96dc34" providerId="LiveId" clId="{47EFC5D0-D843-4357-8CA9-BA1B295577B3}" dt="2022-01-21T17:12:39.962" v="62" actId="15"/>
        <pc:sldMkLst>
          <pc:docMk/>
          <pc:sldMk cId="898447837" sldId="356"/>
        </pc:sldMkLst>
        <pc:spChg chg="mod">
          <ac:chgData name="Nikola Nikolov" userId="41e4aa317e96dc34" providerId="LiveId" clId="{47EFC5D0-D843-4357-8CA9-BA1B295577B3}" dt="2022-01-21T17:12:16.352" v="55"/>
          <ac:spMkLst>
            <pc:docMk/>
            <pc:sldMk cId="898447837" sldId="356"/>
            <ac:spMk id="2" creationId="{4ACB1796-B8B3-4329-9E3D-DF205C056EE9}"/>
          </ac:spMkLst>
        </pc:spChg>
        <pc:spChg chg="mod">
          <ac:chgData name="Nikola Nikolov" userId="41e4aa317e96dc34" providerId="LiveId" clId="{47EFC5D0-D843-4357-8CA9-BA1B295577B3}" dt="2022-01-21T17:12:39.962" v="62" actId="15"/>
          <ac:spMkLst>
            <pc:docMk/>
            <pc:sldMk cId="898447837" sldId="356"/>
            <ac:spMk id="3" creationId="{EB9509A7-EE40-4816-89D4-8FD6482474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AA66-118A-4B02-826B-2A9D3749009E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6110-B4DD-44E5-B901-1B3A7D5BE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24FAB-96C0-4995-8B7F-07F98AEA600E}" type="slidenum">
              <a:rPr lang="en-US"/>
              <a:pPr/>
              <a:t>10</a:t>
            </a:fld>
            <a:endParaRPr lang="en-US"/>
          </a:p>
        </p:txBody>
      </p:sp>
      <p:sp>
        <p:nvSpPr>
          <p:cNvPr id="1625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E995-B600-49C4-8C40-80C00083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17E5E-D87E-415F-8A04-1D4F6C4CA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2801-D9C8-4DE1-9D06-CC6ABC2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21B2-3940-414B-9177-7D07F50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FDD7-9924-45E3-BAAE-DDC06D6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F1CD-91F2-4BE5-B60C-4F8EE1AF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CA777-E193-403C-A54F-880B43D9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4B80-1CE8-4CAF-9721-14121CF4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FDF5-F03C-4E05-A4B5-F19CD53E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1002-0107-4B6D-9A25-67B8D30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87E12-9AAA-4647-85E9-514AA82D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C00C4-4E2B-46D3-B01C-5E0757811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BC19-434B-4462-BD48-C558E365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116C-C570-4533-90B0-F7CCB25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3FC3-C9AE-4317-875A-442C20BE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4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142E-3ADF-42B2-98C5-A9196B2F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2D6F-5B4A-47B0-8361-8777AC18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232F-5F03-41D3-9D3C-19E240E4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F5E5-B79B-44D0-967A-B14C1443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FBB8-E23B-4647-B4DA-343D8600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85B9-2ACE-4337-82F9-637C201F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BAC7-0314-4E4E-85E6-716B58B5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2F2E-2B7D-400C-A121-6130A3A1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2DA8-561A-4403-993F-27220100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41B-B7E4-49C1-900A-7446C19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451F-F498-4280-BCED-19081248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2F29-AB20-4E53-A35E-DC474AB9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86B2-5315-414B-9E47-07BA170BF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807F-1BD5-4EBA-ABB2-AFB22257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1C64-78F1-4F6F-A9D0-2F75AE8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725CB-978C-4640-8AA9-7F6AFCFB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910F-6D71-4DCE-85CD-DB90033F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3508-1EA2-4519-8D80-15D88CDE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03ED-1DEF-44CF-8FEF-F6D09E55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CEC47-C932-457F-ADBE-EEA768E7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25039-2929-41DE-89BB-583908147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24BD-BC60-4D20-B975-721026BE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DF723-E34F-4B20-A09D-ABBDFD1E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693-9CF2-48D8-8D19-BE55608C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B5A0-412E-4574-A917-328688DC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7FD8-3223-4A36-A6C5-AAF9831E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DA12-B88D-43D1-9CE5-5241BC76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50E8-8776-4B0F-A1F4-9AF13EC1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1606A-A777-43F3-A3B3-34D5B23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3494A-AB38-401B-AB5F-E9DA78C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538E-F8F4-47C5-BDAD-D0E9EE0F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FF37-6D30-4AFE-9437-26376F79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631F-7E0B-449D-A580-7988C040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F7942-6F23-459B-B5E3-90D95A48C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1CC2-67A6-4700-A713-B43355A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4A53-DCCB-4B52-8AAC-C9C7A49F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09D1-C923-4FB7-A074-CD721C2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F30F-3A8E-416C-9CDA-E384C44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A021-D88C-4D5B-A1A4-E3CE349E3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042B-93C2-4466-A5A9-36F7132F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B1BE-3A75-4909-89BE-4FF56AF0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DBE6-8A5B-497B-9937-2F567852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D042-22B9-4004-A04D-8A52857F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1C3E3-4BE0-42AA-B1E5-258303FE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A8E2-0B97-4296-9BA9-CD530E96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EDEF-C081-44D2-B401-AF560CC00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919F-F406-4DE3-94FB-11B845CC466A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16E8-4563-4F88-AED3-8FF61C4D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D65D-ECB5-42EB-905A-B2DE3F0AD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00A5-BDE2-426E-93F6-C25C0BC41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7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difference_between_machine_learning_and_data_mi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0C81-0CEC-4A4F-A8AB-7E530B027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CS4168 </a:t>
            </a:r>
            <a:r>
              <a:rPr lang="en-GB"/>
              <a:t>Data Mining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FE68D5-3613-4630-BC92-C6DCF67B5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505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Example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Input: </a:t>
            </a:r>
            <a:r>
              <a:rPr lang="en-IE" sz="2400" i="1" dirty="0"/>
              <a:t>independent</a:t>
            </a:r>
            <a:r>
              <a:rPr lang="en-IE" sz="2400" dirty="0"/>
              <a:t> from each other instances/examples of the weather conditions </a:t>
            </a:r>
            <a:r>
              <a:rPr lang="en-GB" sz="2400" dirty="0"/>
              <a:t>for playing golf.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Output: discovered patterns in the form of </a:t>
            </a:r>
            <a:r>
              <a:rPr lang="en-US" sz="2400" b="1" dirty="0"/>
              <a:t>if-then rules</a:t>
            </a:r>
            <a:r>
              <a:rPr lang="en-US" sz="2400" dirty="0"/>
              <a:t>.</a:t>
            </a:r>
          </a:p>
        </p:txBody>
      </p:sp>
      <p:graphicFrame>
        <p:nvGraphicFramePr>
          <p:cNvPr id="111313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61073"/>
              </p:ext>
            </p:extLst>
          </p:nvPr>
        </p:nvGraphicFramePr>
        <p:xfrm>
          <a:off x="1143000" y="2659526"/>
          <a:ext cx="7620000" cy="201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 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131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77532"/>
              </p:ext>
            </p:extLst>
          </p:nvPr>
        </p:nvGraphicFramePr>
        <p:xfrm>
          <a:off x="1143000" y="5289430"/>
          <a:ext cx="7620000" cy="13289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outlook = sunny and humidity &gt; 83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outlook = rainy and windy = true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outlook = overcast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humidity &lt; 85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none of the above then play = yes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Input:</a:t>
            </a:r>
            <a:r>
              <a:rPr lang="en-IE" sz="2400" dirty="0"/>
              <a:t> typically, single table with data</a:t>
            </a:r>
          </a:p>
          <a:p>
            <a:pPr lvl="1"/>
            <a:r>
              <a:rPr lang="en-IE" dirty="0"/>
              <a:t>Data rows represent </a:t>
            </a:r>
            <a:r>
              <a:rPr lang="en-IE" i="1" dirty="0"/>
              <a:t>independent</a:t>
            </a:r>
            <a:r>
              <a:rPr lang="en-IE" dirty="0"/>
              <a:t> from each other instances/examples of a particular </a:t>
            </a:r>
            <a:r>
              <a:rPr lang="en-IE" i="1" dirty="0"/>
              <a:t>concept</a:t>
            </a:r>
            <a:r>
              <a:rPr lang="en-IE" dirty="0"/>
              <a:t>.</a:t>
            </a:r>
          </a:p>
          <a:p>
            <a:pPr lvl="1"/>
            <a:r>
              <a:rPr lang="en-US" dirty="0"/>
              <a:t>Columns are attributes/features/variables which measure aspects of an instance.</a:t>
            </a:r>
            <a:endParaRPr lang="en-IE" i="1" dirty="0"/>
          </a:p>
          <a:p>
            <a:pPr>
              <a:spcBef>
                <a:spcPts val="1200"/>
              </a:spcBef>
            </a:pPr>
            <a:r>
              <a:rPr lang="en-IE" sz="2400" dirty="0">
                <a:solidFill>
                  <a:srgbClr val="0070C0"/>
                </a:solidFill>
              </a:rPr>
              <a:t>Output:</a:t>
            </a:r>
            <a:r>
              <a:rPr lang="en-IE" sz="2400" dirty="0"/>
              <a:t> Compact structural patterns (knowledge) that describes the </a:t>
            </a:r>
            <a:r>
              <a:rPr lang="en-IE" sz="2400" i="1" dirty="0"/>
              <a:t>concept</a:t>
            </a:r>
          </a:p>
          <a:p>
            <a:pPr lvl="1">
              <a:spcBef>
                <a:spcPts val="0"/>
              </a:spcBef>
            </a:pPr>
            <a:r>
              <a:rPr lang="en-IE" dirty="0"/>
              <a:t>Can be used for automatic decision-making, e.g., to predict the value of a particular [target] attribute of new instances.</a:t>
            </a:r>
          </a:p>
          <a:p>
            <a:pPr lvl="1">
              <a:spcBef>
                <a:spcPts val="0"/>
              </a:spcBef>
            </a:pPr>
            <a:r>
              <a:rPr lang="en-IE" dirty="0"/>
              <a:t>Can be used to understand and explain data in a compact way and/or how automatic decision-making is done.</a:t>
            </a:r>
          </a:p>
          <a:p>
            <a:pPr lvl="1">
              <a:spcBef>
                <a:spcPts val="0"/>
              </a:spcBef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90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Features/Attributes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Categorical attributes: Values serve only as labels or names.</a:t>
            </a:r>
          </a:p>
          <a:p>
            <a:pPr lvl="1"/>
            <a:r>
              <a:rPr lang="en-US" sz="2800" dirty="0"/>
              <a:t>Nominal</a:t>
            </a:r>
          </a:p>
          <a:p>
            <a:pPr lvl="2"/>
            <a:r>
              <a:rPr lang="en-US" sz="2400" dirty="0"/>
              <a:t>No relation is implied among values (no ordering or distance measure) and only equality tests can be performed.</a:t>
            </a:r>
          </a:p>
          <a:p>
            <a:pPr lvl="2"/>
            <a:r>
              <a:rPr lang="en-US" sz="2400" dirty="0"/>
              <a:t>Example: outlook = {overcast, sunny, rainy}</a:t>
            </a:r>
          </a:p>
          <a:p>
            <a:pPr lvl="1"/>
            <a:r>
              <a:rPr lang="en-US" sz="2800" dirty="0"/>
              <a:t>Ordinal</a:t>
            </a:r>
          </a:p>
          <a:p>
            <a:pPr lvl="2"/>
            <a:r>
              <a:rPr lang="en-US" sz="2400" dirty="0"/>
              <a:t>Ordering among values is implied.</a:t>
            </a:r>
          </a:p>
          <a:p>
            <a:pPr lvl="2"/>
            <a:r>
              <a:rPr lang="en-US" sz="2400" dirty="0"/>
              <a:t>Example: temperature = {cold, mild, hot}</a:t>
            </a:r>
          </a:p>
          <a:p>
            <a:r>
              <a:rPr lang="en-US" sz="3200" dirty="0"/>
              <a:t>Numerical attributes: discrete or continuous</a:t>
            </a:r>
          </a:p>
          <a:p>
            <a:r>
              <a:rPr lang="en-US" sz="3200" dirty="0"/>
              <a:t>Distinction between categorical and numerical not always clear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01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400" dirty="0"/>
              <a:t>There needs to be a sufficient amount of data to enable the discovery of useful information.</a:t>
            </a:r>
          </a:p>
          <a:p>
            <a:r>
              <a:rPr lang="en-IE" sz="2400" dirty="0"/>
              <a:t>Large datasets may require specific management: distributed storage and processing.</a:t>
            </a:r>
          </a:p>
          <a:p>
            <a:r>
              <a:rPr lang="en-IE" sz="2400" dirty="0"/>
              <a:t>Discovered patterns in data can be:</a:t>
            </a:r>
          </a:p>
          <a:p>
            <a:pPr lvl="1"/>
            <a:r>
              <a:rPr lang="en-IE" sz="2000" dirty="0"/>
              <a:t>Trivial and uninteresting.</a:t>
            </a:r>
          </a:p>
          <a:p>
            <a:pPr lvl="1"/>
            <a:r>
              <a:rPr lang="en-IE" sz="2000" dirty="0"/>
              <a:t>Untrue, dependent on accidental coincidences in the particular dataset used.</a:t>
            </a:r>
          </a:p>
          <a:p>
            <a:r>
              <a:rPr lang="en-IE" sz="2400" dirty="0"/>
              <a:t>Real data is imperfect:</a:t>
            </a:r>
          </a:p>
          <a:p>
            <a:pPr lvl="1"/>
            <a:r>
              <a:rPr lang="en-IE" sz="2000" dirty="0"/>
              <a:t>Some parts may be distorted or unclear.</a:t>
            </a:r>
          </a:p>
          <a:p>
            <a:pPr lvl="1"/>
            <a:r>
              <a:rPr lang="en-IE" sz="2000" dirty="0"/>
              <a:t>Some parts may be missing.</a:t>
            </a:r>
          </a:p>
          <a:p>
            <a:r>
              <a:rPr lang="en-IE" sz="2400" dirty="0"/>
              <a:t>The data mining process needs to be robust enough to cope with imperfect data and to extract patterns that are inexact but useful.</a:t>
            </a:r>
            <a:endParaRPr lang="en-IE" sz="2000" dirty="0"/>
          </a:p>
          <a:p>
            <a:endParaRPr lang="en-I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/>
              <a:t>Data – recorded facts</a:t>
            </a:r>
          </a:p>
          <a:p>
            <a:r>
              <a:rPr lang="en-IE" sz="2400"/>
              <a:t>Information - set of patterns, or expectations, that underlie the data</a:t>
            </a:r>
          </a:p>
          <a:p>
            <a:endParaRPr lang="en-IE" sz="2400"/>
          </a:p>
          <a:p>
            <a:r>
              <a:rPr lang="en-IE" sz="2400"/>
              <a:t>“Data on its own carries no meaning. For data to become information, it must be interpreted and take on a meaning.” Wikipedia</a:t>
            </a:r>
          </a:p>
          <a:p>
            <a:endParaRPr lang="en-IE" sz="2400"/>
          </a:p>
          <a:p>
            <a:r>
              <a:rPr lang="en-IE" sz="2400"/>
              <a:t>Growing gap between the </a:t>
            </a:r>
            <a:r>
              <a:rPr lang="en-IE" sz="2400" i="1"/>
              <a:t>generation </a:t>
            </a:r>
            <a:r>
              <a:rPr lang="en-IE" sz="2400"/>
              <a:t>of data and our </a:t>
            </a:r>
            <a:r>
              <a:rPr lang="en-IE" sz="2400" i="1"/>
              <a:t>understanding of it.</a:t>
            </a:r>
            <a:endParaRPr lang="en-I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1796-B8B3-4329-9E3D-DF205C05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Motivation for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09A7-EE40-4816-89D4-8FD6482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for patterns in data</a:t>
            </a:r>
          </a:p>
          <a:p>
            <a:pPr lvl="1"/>
            <a:r>
              <a:rPr lang="en-GB" dirty="0"/>
              <a:t>An old idea.</a:t>
            </a:r>
          </a:p>
          <a:p>
            <a:pPr lvl="1"/>
            <a:r>
              <a:rPr lang="en-GB" dirty="0"/>
              <a:t>What is new is the staggering increase in opportunities for finding patterns in data.</a:t>
            </a:r>
          </a:p>
          <a:p>
            <a:endParaRPr lang="en-GB" dirty="0"/>
          </a:p>
          <a:p>
            <a:r>
              <a:rPr lang="en-GB" dirty="0"/>
              <a:t>Intelligently analysed data is a valuable resource. </a:t>
            </a:r>
          </a:p>
          <a:p>
            <a:pPr lvl="1"/>
            <a:r>
              <a:rPr lang="en-GB" dirty="0"/>
              <a:t>It can lead to new insights and, in commercial settings, to competitive advantages.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84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C8FEA8-9217-4C1C-BB4D-0A164EE3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Exploding Digital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600" dirty="0"/>
              <a:t>Opportunity: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Analyse data to…</a:t>
            </a:r>
          </a:p>
          <a:p>
            <a:pPr lvl="1"/>
            <a:r>
              <a:rPr lang="en-IE" dirty="0"/>
              <a:t>satisfy our curiosity</a:t>
            </a:r>
          </a:p>
          <a:p>
            <a:pPr lvl="1"/>
            <a:r>
              <a:rPr lang="en-IE" dirty="0"/>
              <a:t>take well-informed decisions</a:t>
            </a:r>
          </a:p>
          <a:p>
            <a:pPr lvl="1"/>
            <a:r>
              <a:rPr lang="en-IE" dirty="0"/>
              <a:t>improve quality of life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Solution: </a:t>
            </a:r>
            <a:r>
              <a:rPr lang="en-IE" b="1" dirty="0"/>
              <a:t>data mining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47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 Mining is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/>
              <a:t>… the extraction of:</a:t>
            </a:r>
          </a:p>
          <a:p>
            <a:pPr lvl="1"/>
            <a:r>
              <a:rPr lang="en-IE" sz="3200" i="1">
                <a:solidFill>
                  <a:srgbClr val="FF0000"/>
                </a:solidFill>
              </a:rPr>
              <a:t>implicit</a:t>
            </a:r>
            <a:endParaRPr lang="en-IE" sz="3200"/>
          </a:p>
          <a:p>
            <a:pPr lvl="1"/>
            <a:r>
              <a:rPr lang="en-IE" sz="3200" i="1">
                <a:solidFill>
                  <a:srgbClr val="00B050"/>
                </a:solidFill>
              </a:rPr>
              <a:t>previously unknown</a:t>
            </a:r>
            <a:endParaRPr lang="en-IE" sz="3200"/>
          </a:p>
          <a:p>
            <a:pPr lvl="1"/>
            <a:r>
              <a:rPr lang="en-IE" sz="3200" i="1">
                <a:solidFill>
                  <a:srgbClr val="0070C0"/>
                </a:solidFill>
              </a:rPr>
              <a:t>potentially useful</a:t>
            </a:r>
            <a:r>
              <a:rPr lang="en-IE" sz="3200"/>
              <a:t> </a:t>
            </a:r>
          </a:p>
          <a:p>
            <a:pPr>
              <a:buNone/>
            </a:pPr>
            <a:r>
              <a:rPr lang="en-IE" sz="3200"/>
              <a:t>information from data.</a:t>
            </a:r>
          </a:p>
          <a:p>
            <a:pPr>
              <a:buNone/>
            </a:pPr>
            <a:r>
              <a:rPr lang="en-IE" sz="3200"/>
              <a:t>						(Witten and Frank, 2005)</a:t>
            </a:r>
            <a:endParaRPr lang="en-IE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19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57FA6-49A3-48AE-98B3-DD060F3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+mj-lt"/>
                <a:cs typeface="+mj-cs"/>
              </a:rPr>
              <a:t>Data Mining Workflow</a:t>
            </a:r>
          </a:p>
        </p:txBody>
      </p:sp>
      <p:sp>
        <p:nvSpPr>
          <p:cNvPr id="206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DA &amp; Data Mining workflow for data science | by eiki | Medium">
            <a:extLst>
              <a:ext uri="{FF2B5EF4-FFF2-40B4-BE49-F238E27FC236}">
                <a16:creationId xmlns:a16="http://schemas.microsoft.com/office/drawing/2014/main" id="{A0939A58-C66E-4CB6-8275-219A3EEAF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49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Data Mining</a:t>
            </a:r>
            <a:r>
              <a:rPr lang="en-IE" dirty="0"/>
              <a:t> vs </a:t>
            </a:r>
            <a:r>
              <a:rPr lang="en-IE" b="1" dirty="0">
                <a:solidFill>
                  <a:schemeClr val="accent5"/>
                </a:solidFill>
              </a:rPr>
              <a:t>Machine Learning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At its most complex level, data mining involves machine learning (ML) methods for extracting structural patterns (typically called </a:t>
            </a:r>
            <a:r>
              <a:rPr lang="en-IE" i="1" dirty="0"/>
              <a:t>models</a:t>
            </a:r>
            <a:r>
              <a:rPr lang="en-IE" dirty="0"/>
              <a:t>) from data which can be used as a tool for:</a:t>
            </a:r>
          </a:p>
          <a:p>
            <a:pPr lvl="1"/>
            <a:r>
              <a:rPr lang="en-IE" dirty="0"/>
              <a:t>Revealing hidden patterns in data (descriptive models)</a:t>
            </a:r>
          </a:p>
          <a:p>
            <a:pPr lvl="1"/>
            <a:r>
              <a:rPr lang="en-IE" dirty="0"/>
              <a:t>Making prediction (predictive models)</a:t>
            </a:r>
          </a:p>
          <a:p>
            <a:endParaRPr lang="en-IE" dirty="0"/>
          </a:p>
          <a:p>
            <a:r>
              <a:rPr lang="en-IE"/>
              <a:t>Discussion:</a:t>
            </a:r>
            <a:r>
              <a:rPr lang="en-IE" dirty="0"/>
              <a:t> </a:t>
            </a:r>
            <a:r>
              <a:rPr lang="en-IE">
                <a:hlinkClick r:id="rId2"/>
              </a:rPr>
              <a:t>https</a:t>
            </a:r>
            <a:r>
              <a:rPr lang="en-IE" dirty="0">
                <a:hlinkClick r:id="rId2"/>
              </a:rPr>
              <a:t>://www.researchgate.net/post/What_is_the_difference_between_machine_learning_and_data_mining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75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 Will Keep it Simple!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This module will cover techniques for discovering:</a:t>
            </a:r>
          </a:p>
          <a:p>
            <a:pPr lvl="1"/>
            <a:r>
              <a:rPr lang="en-IE" i="1" dirty="0">
                <a:solidFill>
                  <a:srgbClr val="FF0000"/>
                </a:solidFill>
              </a:rPr>
              <a:t>implicit/hidden</a:t>
            </a:r>
            <a:endParaRPr lang="en-IE" dirty="0"/>
          </a:p>
          <a:p>
            <a:pPr lvl="1"/>
            <a:r>
              <a:rPr lang="en-IE" i="1" dirty="0">
                <a:solidFill>
                  <a:srgbClr val="00B050"/>
                </a:solidFill>
              </a:rPr>
              <a:t>previously unknown</a:t>
            </a:r>
            <a:r>
              <a:rPr lang="en-IE" dirty="0"/>
              <a:t> </a:t>
            </a:r>
          </a:p>
          <a:p>
            <a:pPr lvl="1"/>
            <a:r>
              <a:rPr lang="en-IE" i="1" dirty="0">
                <a:solidFill>
                  <a:srgbClr val="0070C0"/>
                </a:solidFill>
              </a:rPr>
              <a:t>potentially useful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sz="2400" dirty="0"/>
              <a:t>  information in data.</a:t>
            </a:r>
          </a:p>
          <a:p>
            <a:pPr marL="0" indent="0">
              <a:buNone/>
            </a:pPr>
            <a:endParaRPr lang="en-IE" sz="2400" dirty="0"/>
          </a:p>
          <a:p>
            <a:r>
              <a:rPr lang="en-IE" sz="2400" dirty="0"/>
              <a:t>We will start with exploratory data analysis and data pre-processing for ML and then introduce some popular ML methods.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697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Titillium Web</vt:lpstr>
      <vt:lpstr>Wingdings</vt:lpstr>
      <vt:lpstr>Office Theme</vt:lpstr>
      <vt:lpstr>CS4168 Data Mining</vt:lpstr>
      <vt:lpstr>Data and Information</vt:lpstr>
      <vt:lpstr>Motivation for Data Mining</vt:lpstr>
      <vt:lpstr>PowerPoint Presentation</vt:lpstr>
      <vt:lpstr>Exploding Digital Universe</vt:lpstr>
      <vt:lpstr>Data Mining is …</vt:lpstr>
      <vt:lpstr>Data Mining Workflow</vt:lpstr>
      <vt:lpstr>Data Mining vs Machine Learning</vt:lpstr>
      <vt:lpstr>We Will Keep it Simple!</vt:lpstr>
      <vt:lpstr>Simple Example</vt:lpstr>
      <vt:lpstr>Data Mining I/O</vt:lpstr>
      <vt:lpstr>Types of Features/Attributes</vt:lpstr>
      <vt:lpstr>Data Mining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CS4168 Data Analytics</dc:title>
  <dc:creator>Nikola.Nikolov</dc:creator>
  <cp:lastModifiedBy>Nikola.Nikolov</cp:lastModifiedBy>
  <cp:revision>2</cp:revision>
  <dcterms:created xsi:type="dcterms:W3CDTF">2021-01-25T05:22:00Z</dcterms:created>
  <dcterms:modified xsi:type="dcterms:W3CDTF">2022-01-28T00:48:24Z</dcterms:modified>
</cp:coreProperties>
</file>