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1"/>
  </p:notesMasterIdLst>
  <p:sldIdLst>
    <p:sldId id="266" r:id="rId2"/>
    <p:sldId id="497" r:id="rId3"/>
    <p:sldId id="504" r:id="rId4"/>
    <p:sldId id="506" r:id="rId5"/>
    <p:sldId id="507" r:id="rId6"/>
    <p:sldId id="499" r:id="rId7"/>
    <p:sldId id="500" r:id="rId8"/>
    <p:sldId id="501" r:id="rId9"/>
    <p:sldId id="50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259B51AE-ACAD-4DF8-876A-BEFB8B0235D4}"/>
    <pc:docChg chg="undo custSel addSld delSld modSld delMainMaster">
      <pc:chgData name="Nikola Nikolov" userId="41e4aa317e96dc34" providerId="LiveId" clId="{259B51AE-ACAD-4DF8-876A-BEFB8B0235D4}" dt="2018-09-23T23:44:08.007" v="491" actId="20577"/>
      <pc:docMkLst>
        <pc:docMk/>
      </pc:docMkLst>
      <pc:sldChg chg="modSp">
        <pc:chgData name="Nikola Nikolov" userId="41e4aa317e96dc34" providerId="LiveId" clId="{259B51AE-ACAD-4DF8-876A-BEFB8B0235D4}" dt="2018-09-23T23:44:08.007" v="491" actId="20577"/>
        <pc:sldMkLst>
          <pc:docMk/>
          <pc:sldMk cId="0" sldId="266"/>
        </pc:sldMkLst>
        <pc:spChg chg="mod">
          <ac:chgData name="Nikola Nikolov" userId="41e4aa317e96dc34" providerId="LiveId" clId="{259B51AE-ACAD-4DF8-876A-BEFB8B0235D4}" dt="2018-09-23T23:44:08.007" v="491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7D7CBB4B-4BC8-4E79-8035-4E8963C298DC}"/>
    <pc:docChg chg="undo redo custSel addSld delSld modSld sldOrd">
      <pc:chgData name="Nikola Nikolov" userId="41e4aa317e96dc34" providerId="LiveId" clId="{7D7CBB4B-4BC8-4E79-8035-4E8963C298DC}" dt="2020-04-13T05:24:52.481" v="567" actId="47"/>
      <pc:docMkLst>
        <pc:docMk/>
      </pc:docMkLst>
      <pc:sldChg chg="modSp mod">
        <pc:chgData name="Nikola Nikolov" userId="41e4aa317e96dc34" providerId="LiveId" clId="{7D7CBB4B-4BC8-4E79-8035-4E8963C298DC}" dt="2020-04-13T01:56:09.269" v="35" actId="20577"/>
        <pc:sldMkLst>
          <pc:docMk/>
          <pc:sldMk cId="0" sldId="266"/>
        </pc:sldMkLst>
        <pc:spChg chg="mod">
          <ac:chgData name="Nikola Nikolov" userId="41e4aa317e96dc34" providerId="LiveId" clId="{7D7CBB4B-4BC8-4E79-8035-4E8963C298DC}" dt="2020-04-13T01:55:42.965" v="4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Nikola Nikolov" userId="41e4aa317e96dc34" providerId="LiveId" clId="{7D7CBB4B-4BC8-4E79-8035-4E8963C298DC}" dt="2020-04-13T01:56:09.269" v="35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Nikola Nikolov" userId="41e4aa317e96dc34" providerId="LiveId" clId="{7D7CBB4B-4BC8-4E79-8035-4E8963C298DC}" dt="2020-04-13T02:23:14.923" v="160" actId="47"/>
        <pc:sldMkLst>
          <pc:docMk/>
          <pc:sldMk cId="2440338552" sldId="267"/>
        </pc:sldMkLst>
      </pc:sldChg>
      <pc:sldChg chg="modSp mod ord">
        <pc:chgData name="Nikola Nikolov" userId="41e4aa317e96dc34" providerId="LiveId" clId="{7D7CBB4B-4BC8-4E79-8035-4E8963C298DC}" dt="2020-04-13T02:21:14.484" v="122"/>
        <pc:sldMkLst>
          <pc:docMk/>
          <pc:sldMk cId="416312950" sldId="497"/>
        </pc:sldMkLst>
        <pc:spChg chg="mod">
          <ac:chgData name="Nikola Nikolov" userId="41e4aa317e96dc34" providerId="LiveId" clId="{7D7CBB4B-4BC8-4E79-8035-4E8963C298DC}" dt="2020-04-13T02:20:04.725" v="116" actId="27636"/>
          <ac:spMkLst>
            <pc:docMk/>
            <pc:sldMk cId="416312950" sldId="497"/>
            <ac:spMk id="3" creationId="{00000000-0000-0000-0000-000000000000}"/>
          </ac:spMkLst>
        </pc:spChg>
      </pc:sldChg>
      <pc:sldChg chg="ord">
        <pc:chgData name="Nikola Nikolov" userId="41e4aa317e96dc34" providerId="LiveId" clId="{7D7CBB4B-4BC8-4E79-8035-4E8963C298DC}" dt="2020-04-13T02:16:10.309" v="110"/>
        <pc:sldMkLst>
          <pc:docMk/>
          <pc:sldMk cId="2393613629" sldId="498"/>
        </pc:sldMkLst>
      </pc:sldChg>
      <pc:sldChg chg="del">
        <pc:chgData name="Nikola Nikolov" userId="41e4aa317e96dc34" providerId="LiveId" clId="{7D7CBB4B-4BC8-4E79-8035-4E8963C298DC}" dt="2020-04-13T05:24:52.481" v="567" actId="47"/>
        <pc:sldMkLst>
          <pc:docMk/>
          <pc:sldMk cId="3468760193" sldId="502"/>
        </pc:sldMkLst>
      </pc:sldChg>
      <pc:sldChg chg="del">
        <pc:chgData name="Nikola Nikolov" userId="41e4aa317e96dc34" providerId="LiveId" clId="{7D7CBB4B-4BC8-4E79-8035-4E8963C298DC}" dt="2020-04-13T05:24:51.340" v="566" actId="47"/>
        <pc:sldMkLst>
          <pc:docMk/>
          <pc:sldMk cId="2278510536" sldId="503"/>
        </pc:sldMkLst>
      </pc:sldChg>
      <pc:sldChg chg="modSp mod ord">
        <pc:chgData name="Nikola Nikolov" userId="41e4aa317e96dc34" providerId="LiveId" clId="{7D7CBB4B-4BC8-4E79-8035-4E8963C298DC}" dt="2020-04-13T05:08:11.092" v="527" actId="20577"/>
        <pc:sldMkLst>
          <pc:docMk/>
          <pc:sldMk cId="1297167701" sldId="504"/>
        </pc:sldMkLst>
        <pc:spChg chg="mod">
          <ac:chgData name="Nikola Nikolov" userId="41e4aa317e96dc34" providerId="LiveId" clId="{7D7CBB4B-4BC8-4E79-8035-4E8963C298DC}" dt="2020-04-13T05:08:11.092" v="527" actId="20577"/>
          <ac:spMkLst>
            <pc:docMk/>
            <pc:sldMk cId="1297167701" sldId="504"/>
            <ac:spMk id="3" creationId="{27B01632-EC98-426A-B9E7-37A579E62B90}"/>
          </ac:spMkLst>
        </pc:spChg>
      </pc:sldChg>
      <pc:sldChg chg="new del">
        <pc:chgData name="Nikola Nikolov" userId="41e4aa317e96dc34" providerId="LiveId" clId="{7D7CBB4B-4BC8-4E79-8035-4E8963C298DC}" dt="2020-04-13T02:40:07.823" v="162" actId="680"/>
        <pc:sldMkLst>
          <pc:docMk/>
          <pc:sldMk cId="402049551" sldId="506"/>
        </pc:sldMkLst>
      </pc:sldChg>
      <pc:sldChg chg="modSp new del mod">
        <pc:chgData name="Nikola Nikolov" userId="41e4aa317e96dc34" providerId="LiveId" clId="{7D7CBB4B-4BC8-4E79-8035-4E8963C298DC}" dt="2020-04-13T02:40:43.176" v="174" actId="680"/>
        <pc:sldMkLst>
          <pc:docMk/>
          <pc:sldMk cId="1145725620" sldId="506"/>
        </pc:sldMkLst>
        <pc:spChg chg="mod">
          <ac:chgData name="Nikola Nikolov" userId="41e4aa317e96dc34" providerId="LiveId" clId="{7D7CBB4B-4BC8-4E79-8035-4E8963C298DC}" dt="2020-04-13T02:40:42.693" v="173" actId="20577"/>
          <ac:spMkLst>
            <pc:docMk/>
            <pc:sldMk cId="1145725620" sldId="506"/>
            <ac:spMk id="2" creationId="{73BE1A16-BEFC-430F-91E9-D472F6B5306A}"/>
          </ac:spMkLst>
        </pc:spChg>
      </pc:sldChg>
      <pc:sldChg chg="new del">
        <pc:chgData name="Nikola Nikolov" userId="41e4aa317e96dc34" providerId="LiveId" clId="{7D7CBB4B-4BC8-4E79-8035-4E8963C298DC}" dt="2020-04-13T02:40:52.277" v="176" actId="680"/>
        <pc:sldMkLst>
          <pc:docMk/>
          <pc:sldMk cId="1303739322" sldId="506"/>
        </pc:sldMkLst>
      </pc:sldChg>
      <pc:sldChg chg="modSp new del mod">
        <pc:chgData name="Nikola Nikolov" userId="41e4aa317e96dc34" providerId="LiveId" clId="{7D7CBB4B-4BC8-4E79-8035-4E8963C298DC}" dt="2020-04-13T02:12:04.498" v="103" actId="680"/>
        <pc:sldMkLst>
          <pc:docMk/>
          <pc:sldMk cId="1852470648" sldId="506"/>
        </pc:sldMkLst>
        <pc:spChg chg="mod">
          <ac:chgData name="Nikola Nikolov" userId="41e4aa317e96dc34" providerId="LiveId" clId="{7D7CBB4B-4BC8-4E79-8035-4E8963C298DC}" dt="2020-04-13T02:10:44.937" v="96" actId="20577"/>
          <ac:spMkLst>
            <pc:docMk/>
            <pc:sldMk cId="1852470648" sldId="506"/>
            <ac:spMk id="2" creationId="{12214CCD-0DC3-4B5C-9AF3-BBF16199825C}"/>
          </ac:spMkLst>
        </pc:spChg>
      </pc:sldChg>
      <pc:sldChg chg="new del">
        <pc:chgData name="Nikola Nikolov" userId="41e4aa317e96dc34" providerId="LiveId" clId="{7D7CBB4B-4BC8-4E79-8035-4E8963C298DC}" dt="2020-04-13T02:40:55.445" v="178" actId="680"/>
        <pc:sldMkLst>
          <pc:docMk/>
          <pc:sldMk cId="2801301501" sldId="506"/>
        </pc:sldMkLst>
      </pc:sldChg>
      <pc:sldChg chg="new del">
        <pc:chgData name="Nikola Nikolov" userId="41e4aa317e96dc34" providerId="LiveId" clId="{7D7CBB4B-4BC8-4E79-8035-4E8963C298DC}" dt="2020-04-13T02:41:02.870" v="180" actId="680"/>
        <pc:sldMkLst>
          <pc:docMk/>
          <pc:sldMk cId="3530454727" sldId="506"/>
        </pc:sldMkLst>
      </pc:sldChg>
      <pc:sldChg chg="addSp delSp modSp new mod">
        <pc:chgData name="Nikola Nikolov" userId="41e4aa317e96dc34" providerId="LiveId" clId="{7D7CBB4B-4BC8-4E79-8035-4E8963C298DC}" dt="2020-04-13T05:22:24.645" v="552" actId="14100"/>
        <pc:sldMkLst>
          <pc:docMk/>
          <pc:sldMk cId="4137277503" sldId="506"/>
        </pc:sldMkLst>
        <pc:spChg chg="mod">
          <ac:chgData name="Nikola Nikolov" userId="41e4aa317e96dc34" providerId="LiveId" clId="{7D7CBB4B-4BC8-4E79-8035-4E8963C298DC}" dt="2020-04-13T02:41:15.249" v="207" actId="20577"/>
          <ac:spMkLst>
            <pc:docMk/>
            <pc:sldMk cId="4137277503" sldId="506"/>
            <ac:spMk id="2" creationId="{9DF39E4D-80E5-4866-B834-5294E6602B97}"/>
          </ac:spMkLst>
        </pc:spChg>
        <pc:spChg chg="mod">
          <ac:chgData name="Nikola Nikolov" userId="41e4aa317e96dc34" providerId="LiveId" clId="{7D7CBB4B-4BC8-4E79-8035-4E8963C298DC}" dt="2020-04-13T03:37:23.066" v="373" actId="20577"/>
          <ac:spMkLst>
            <pc:docMk/>
            <pc:sldMk cId="4137277503" sldId="506"/>
            <ac:spMk id="3" creationId="{6FB3D49B-5E53-41C7-89EA-58289CD6E629}"/>
          </ac:spMkLst>
        </pc:spChg>
        <pc:spChg chg="add del mod">
          <ac:chgData name="Nikola Nikolov" userId="41e4aa317e96dc34" providerId="LiveId" clId="{7D7CBB4B-4BC8-4E79-8035-4E8963C298DC}" dt="2020-04-13T05:20:55.997" v="528" actId="478"/>
          <ac:spMkLst>
            <pc:docMk/>
            <pc:sldMk cId="4137277503" sldId="506"/>
            <ac:spMk id="4" creationId="{2A7C160C-12A0-4F41-A6B4-A50B23F7F154}"/>
          </ac:spMkLst>
        </pc:spChg>
        <pc:spChg chg="add del mod">
          <ac:chgData name="Nikola Nikolov" userId="41e4aa317e96dc34" providerId="LiveId" clId="{7D7CBB4B-4BC8-4E79-8035-4E8963C298DC}" dt="2020-04-13T05:21:28.537" v="535" actId="478"/>
          <ac:spMkLst>
            <pc:docMk/>
            <pc:sldMk cId="4137277503" sldId="506"/>
            <ac:spMk id="5" creationId="{D57E4FC3-F38E-4618-992E-876A1D3740E9}"/>
          </ac:spMkLst>
        </pc:spChg>
        <pc:spChg chg="add del mod">
          <ac:chgData name="Nikola Nikolov" userId="41e4aa317e96dc34" providerId="LiveId" clId="{7D7CBB4B-4BC8-4E79-8035-4E8963C298DC}" dt="2020-04-13T05:21:54.738" v="543"/>
          <ac:spMkLst>
            <pc:docMk/>
            <pc:sldMk cId="4137277503" sldId="506"/>
            <ac:spMk id="6" creationId="{6670AB9C-5489-4277-B4E0-9E933BF97310}"/>
          </ac:spMkLst>
        </pc:spChg>
        <pc:spChg chg="add del mod">
          <ac:chgData name="Nikola Nikolov" userId="41e4aa317e96dc34" providerId="LiveId" clId="{7D7CBB4B-4BC8-4E79-8035-4E8963C298DC}" dt="2020-04-13T05:22:07.529" v="547"/>
          <ac:spMkLst>
            <pc:docMk/>
            <pc:sldMk cId="4137277503" sldId="506"/>
            <ac:spMk id="7" creationId="{6D5CE96D-7321-4054-A3FB-8A076FE38707}"/>
          </ac:spMkLst>
        </pc:spChg>
        <pc:spChg chg="add del">
          <ac:chgData name="Nikola Nikolov" userId="41e4aa317e96dc34" providerId="LiveId" clId="{7D7CBB4B-4BC8-4E79-8035-4E8963C298DC}" dt="2020-04-13T05:22:10.829" v="549"/>
          <ac:spMkLst>
            <pc:docMk/>
            <pc:sldMk cId="4137277503" sldId="506"/>
            <ac:spMk id="8" creationId="{172B3A72-38B9-46B8-BADB-5DF7E644946B}"/>
          </ac:spMkLst>
        </pc:spChg>
        <pc:spChg chg="add mod">
          <ac:chgData name="Nikola Nikolov" userId="41e4aa317e96dc34" providerId="LiveId" clId="{7D7CBB4B-4BC8-4E79-8035-4E8963C298DC}" dt="2020-04-13T05:22:24.645" v="552" actId="14100"/>
          <ac:spMkLst>
            <pc:docMk/>
            <pc:sldMk cId="4137277503" sldId="506"/>
            <ac:spMk id="9" creationId="{227889A8-9881-415A-84E0-26C2C5C20736}"/>
          </ac:spMkLst>
        </pc:spChg>
      </pc:sldChg>
      <pc:sldChg chg="addSp delSp modSp new mod">
        <pc:chgData name="Nikola Nikolov" userId="41e4aa317e96dc34" providerId="LiveId" clId="{7D7CBB4B-4BC8-4E79-8035-4E8963C298DC}" dt="2020-04-13T04:34:13.876" v="404" actId="122"/>
        <pc:sldMkLst>
          <pc:docMk/>
          <pc:sldMk cId="1872935816" sldId="507"/>
        </pc:sldMkLst>
        <pc:spChg chg="mod">
          <ac:chgData name="Nikola Nikolov" userId="41e4aa317e96dc34" providerId="LiveId" clId="{7D7CBB4B-4BC8-4E79-8035-4E8963C298DC}" dt="2020-04-13T02:54:23.449" v="269" actId="20577"/>
          <ac:spMkLst>
            <pc:docMk/>
            <pc:sldMk cId="1872935816" sldId="507"/>
            <ac:spMk id="2" creationId="{956CBF63-A697-41F9-8ACB-3D62FB7F6B4E}"/>
          </ac:spMkLst>
        </pc:spChg>
        <pc:spChg chg="del">
          <ac:chgData name="Nikola Nikolov" userId="41e4aa317e96dc34" providerId="LiveId" clId="{7D7CBB4B-4BC8-4E79-8035-4E8963C298DC}" dt="2020-04-13T03:22:32.328" v="270"/>
          <ac:spMkLst>
            <pc:docMk/>
            <pc:sldMk cId="1872935816" sldId="507"/>
            <ac:spMk id="3" creationId="{6C0B81D4-52FC-4C44-937C-833F49AC4CC7}"/>
          </ac:spMkLst>
        </pc:spChg>
        <pc:spChg chg="add del mod">
          <ac:chgData name="Nikola Nikolov" userId="41e4aa317e96dc34" providerId="LiveId" clId="{7D7CBB4B-4BC8-4E79-8035-4E8963C298DC}" dt="2020-04-13T03:22:42.533" v="272" actId="478"/>
          <ac:spMkLst>
            <pc:docMk/>
            <pc:sldMk cId="1872935816" sldId="507"/>
            <ac:spMk id="4" creationId="{EFCB9BD6-255F-4E54-9E4B-B50F2B1AF084}"/>
          </ac:spMkLst>
        </pc:spChg>
        <pc:spChg chg="add mod">
          <ac:chgData name="Nikola Nikolov" userId="41e4aa317e96dc34" providerId="LiveId" clId="{7D7CBB4B-4BC8-4E79-8035-4E8963C298DC}" dt="2020-04-13T04:34:13.876" v="404" actId="122"/>
          <ac:spMkLst>
            <pc:docMk/>
            <pc:sldMk cId="1872935816" sldId="507"/>
            <ac:spMk id="5" creationId="{B76F02D6-EF9E-4FF8-BA84-B1B02BA10D33}"/>
          </ac:spMkLst>
        </pc:spChg>
        <pc:spChg chg="add del mod">
          <ac:chgData name="Nikola Nikolov" userId="41e4aa317e96dc34" providerId="LiveId" clId="{7D7CBB4B-4BC8-4E79-8035-4E8963C298DC}" dt="2020-04-13T03:24:12.313" v="280"/>
          <ac:spMkLst>
            <pc:docMk/>
            <pc:sldMk cId="1872935816" sldId="507"/>
            <ac:spMk id="6" creationId="{3EA0F7D8-D2FA-4D64-BB47-03020DBB234F}"/>
          </ac:spMkLst>
        </pc:spChg>
        <pc:spChg chg="add mod">
          <ac:chgData name="Nikola Nikolov" userId="41e4aa317e96dc34" providerId="LiveId" clId="{7D7CBB4B-4BC8-4E79-8035-4E8963C298DC}" dt="2020-04-13T03:24:32.849" v="285" actId="1076"/>
          <ac:spMkLst>
            <pc:docMk/>
            <pc:sldMk cId="1872935816" sldId="507"/>
            <ac:spMk id="7" creationId="{08EA42B6-11DA-4A40-B8C9-B71E711DDB22}"/>
          </ac:spMkLst>
        </pc:spChg>
        <pc:picChg chg="add del mod">
          <ac:chgData name="Nikola Nikolov" userId="41e4aa317e96dc34" providerId="LiveId" clId="{7D7CBB4B-4BC8-4E79-8035-4E8963C298DC}" dt="2020-04-13T04:33:56.260" v="400" actId="478"/>
          <ac:picMkLst>
            <pc:docMk/>
            <pc:sldMk cId="1872935816" sldId="507"/>
            <ac:picMk id="1026" creationId="{A236C77D-1946-462D-8B82-C20F6031BC09}"/>
          </ac:picMkLst>
        </pc:picChg>
        <pc:picChg chg="add del mod">
          <ac:chgData name="Nikola Nikolov" userId="41e4aa317e96dc34" providerId="LiveId" clId="{7D7CBB4B-4BC8-4E79-8035-4E8963C298DC}" dt="2020-04-13T04:33:54.277" v="399"/>
          <ac:picMkLst>
            <pc:docMk/>
            <pc:sldMk cId="1872935816" sldId="507"/>
            <ac:picMk id="1028" creationId="{26CE2ABD-F01F-44AA-81CA-E71E17AAEF8C}"/>
          </ac:picMkLst>
        </pc:picChg>
        <pc:picChg chg="add">
          <ac:chgData name="Nikola Nikolov" userId="41e4aa317e96dc34" providerId="LiveId" clId="{7D7CBB4B-4BC8-4E79-8035-4E8963C298DC}" dt="2020-04-13T04:33:57.466" v="401"/>
          <ac:picMkLst>
            <pc:docMk/>
            <pc:sldMk cId="1872935816" sldId="507"/>
            <ac:picMk id="1030" creationId="{59A0FED5-D0BB-4FFF-9BFA-C20D9D7C4206}"/>
          </ac:picMkLst>
        </pc:picChg>
      </pc:sldChg>
      <pc:sldChg chg="addSp delSp modSp new del mod">
        <pc:chgData name="Nikola Nikolov" userId="41e4aa317e96dc34" providerId="LiveId" clId="{7D7CBB4B-4BC8-4E79-8035-4E8963C298DC}" dt="2020-04-13T05:22:41.158" v="553" actId="47"/>
        <pc:sldMkLst>
          <pc:docMk/>
          <pc:sldMk cId="3141612942" sldId="508"/>
        </pc:sldMkLst>
        <pc:spChg chg="del mod">
          <ac:chgData name="Nikola Nikolov" userId="41e4aa317e96dc34" providerId="LiveId" clId="{7D7CBB4B-4BC8-4E79-8035-4E8963C298DC}" dt="2020-04-13T04:00:13.021" v="388" actId="478"/>
          <ac:spMkLst>
            <pc:docMk/>
            <pc:sldMk cId="3141612942" sldId="508"/>
            <ac:spMk id="2" creationId="{ED393DD7-16FF-4401-9B23-F9DEDB1EF69C}"/>
          </ac:spMkLst>
        </pc:spChg>
        <pc:spChg chg="del">
          <ac:chgData name="Nikola Nikolov" userId="41e4aa317e96dc34" providerId="LiveId" clId="{7D7CBB4B-4BC8-4E79-8035-4E8963C298DC}" dt="2020-04-13T03:48:36.855" v="375" actId="478"/>
          <ac:spMkLst>
            <pc:docMk/>
            <pc:sldMk cId="3141612942" sldId="508"/>
            <ac:spMk id="3" creationId="{E09F5261-3E38-44DF-90B5-DD0E9D08FD36}"/>
          </ac:spMkLst>
        </pc:spChg>
        <pc:spChg chg="add del mod">
          <ac:chgData name="Nikola Nikolov" userId="41e4aa317e96dc34" providerId="LiveId" clId="{7D7CBB4B-4BC8-4E79-8035-4E8963C298DC}" dt="2020-04-13T04:00:18.471" v="389" actId="478"/>
          <ac:spMkLst>
            <pc:docMk/>
            <pc:sldMk cId="3141612942" sldId="508"/>
            <ac:spMk id="5" creationId="{368270DB-5C14-49A6-B7DD-4CAF0BC51B80}"/>
          </ac:spMkLst>
        </pc:spChg>
        <pc:picChg chg="add mod">
          <ac:chgData name="Nikola Nikolov" userId="41e4aa317e96dc34" providerId="LiveId" clId="{7D7CBB4B-4BC8-4E79-8035-4E8963C298DC}" dt="2020-04-13T04:00:23.254" v="390" actId="1076"/>
          <ac:picMkLst>
            <pc:docMk/>
            <pc:sldMk cId="3141612942" sldId="508"/>
            <ac:picMk id="2050" creationId="{AA73B5AE-837C-4F29-B17A-00B4E6C9441A}"/>
          </ac:picMkLst>
        </pc:picChg>
      </pc:sldChg>
      <pc:sldChg chg="modSp new del mod">
        <pc:chgData name="Nikola Nikolov" userId="41e4aa317e96dc34" providerId="LiveId" clId="{7D7CBB4B-4BC8-4E79-8035-4E8963C298DC}" dt="2020-04-13T05:22:47.277" v="554" actId="47"/>
        <pc:sldMkLst>
          <pc:docMk/>
          <pc:sldMk cId="1167755456" sldId="509"/>
        </pc:sldMkLst>
        <pc:spChg chg="mod">
          <ac:chgData name="Nikola Nikolov" userId="41e4aa317e96dc34" providerId="LiveId" clId="{7D7CBB4B-4BC8-4E79-8035-4E8963C298DC}" dt="2020-04-13T03:56:03.421" v="384" actId="27636"/>
          <ac:spMkLst>
            <pc:docMk/>
            <pc:sldMk cId="1167755456" sldId="509"/>
            <ac:spMk id="2" creationId="{837F5999-4CB6-4B33-87E9-9C3E4899406C}"/>
          </ac:spMkLst>
        </pc:spChg>
        <pc:spChg chg="mod">
          <ac:chgData name="Nikola Nikolov" userId="41e4aa317e96dc34" providerId="LiveId" clId="{7D7CBB4B-4BC8-4E79-8035-4E8963C298DC}" dt="2020-04-13T04:30:20.120" v="391"/>
          <ac:spMkLst>
            <pc:docMk/>
            <pc:sldMk cId="1167755456" sldId="509"/>
            <ac:spMk id="3" creationId="{0FE8C548-8476-4575-92D2-537D2AD447F6}"/>
          </ac:spMkLst>
        </pc:spChg>
      </pc:sldChg>
      <pc:sldChg chg="new del">
        <pc:chgData name="Nikola Nikolov" userId="41e4aa317e96dc34" providerId="LiveId" clId="{7D7CBB4B-4BC8-4E79-8035-4E8963C298DC}" dt="2020-04-13T03:55:52.107" v="381" actId="680"/>
        <pc:sldMkLst>
          <pc:docMk/>
          <pc:sldMk cId="1715742676" sldId="509"/>
        </pc:sldMkLst>
      </pc:sldChg>
      <pc:sldChg chg="addSp delSp modSp add mod">
        <pc:chgData name="Nikola Nikolov" userId="41e4aa317e96dc34" providerId="LiveId" clId="{7D7CBB4B-4BC8-4E79-8035-4E8963C298DC}" dt="2020-04-13T05:23:22.091" v="560" actId="1076"/>
        <pc:sldMkLst>
          <pc:docMk/>
          <pc:sldMk cId="3377589509" sldId="510"/>
        </pc:sldMkLst>
        <pc:spChg chg="mod">
          <ac:chgData name="Nikola Nikolov" userId="41e4aa317e96dc34" providerId="LiveId" clId="{7D7CBB4B-4BC8-4E79-8035-4E8963C298DC}" dt="2020-04-13T05:23:00.845" v="556"/>
          <ac:spMkLst>
            <pc:docMk/>
            <pc:sldMk cId="3377589509" sldId="510"/>
            <ac:spMk id="2" creationId="{837F5999-4CB6-4B33-87E9-9C3E4899406C}"/>
          </ac:spMkLst>
        </pc:spChg>
        <pc:spChg chg="del mod">
          <ac:chgData name="Nikola Nikolov" userId="41e4aa317e96dc34" providerId="LiveId" clId="{7D7CBB4B-4BC8-4E79-8035-4E8963C298DC}" dt="2020-04-13T05:23:12.347" v="559" actId="478"/>
          <ac:spMkLst>
            <pc:docMk/>
            <pc:sldMk cId="3377589509" sldId="510"/>
            <ac:spMk id="3" creationId="{0FE8C548-8476-4575-92D2-537D2AD447F6}"/>
          </ac:spMkLst>
        </pc:spChg>
        <pc:spChg chg="add del">
          <ac:chgData name="Nikola Nikolov" userId="41e4aa317e96dc34" providerId="LiveId" clId="{7D7CBB4B-4BC8-4E79-8035-4E8963C298DC}" dt="2020-04-13T05:03:14.255" v="460"/>
          <ac:spMkLst>
            <pc:docMk/>
            <pc:sldMk cId="3377589509" sldId="510"/>
            <ac:spMk id="4" creationId="{C8E2C7AC-F22F-4281-A5BD-EAEA24954437}"/>
          </ac:spMkLst>
        </pc:spChg>
        <pc:spChg chg="add mod">
          <ac:chgData name="Nikola Nikolov" userId="41e4aa317e96dc34" providerId="LiveId" clId="{7D7CBB4B-4BC8-4E79-8035-4E8963C298DC}" dt="2020-04-13T05:03:51.203" v="468" actId="1035"/>
          <ac:spMkLst>
            <pc:docMk/>
            <pc:sldMk cId="3377589509" sldId="510"/>
            <ac:spMk id="5" creationId="{696590E6-EEB1-4CD7-AF3C-4D132E62ED13}"/>
          </ac:spMkLst>
        </pc:spChg>
        <pc:picChg chg="add mod">
          <ac:chgData name="Nikola Nikolov" userId="41e4aa317e96dc34" providerId="LiveId" clId="{7D7CBB4B-4BC8-4E79-8035-4E8963C298DC}" dt="2020-04-13T05:23:22.091" v="560" actId="1076"/>
          <ac:picMkLst>
            <pc:docMk/>
            <pc:sldMk cId="3377589509" sldId="510"/>
            <ac:picMk id="3074" creationId="{92430A18-D652-4BDB-89FC-3F9B83F0B9AB}"/>
          </ac:picMkLst>
        </pc:picChg>
      </pc:sldChg>
      <pc:sldChg chg="addSp delSp modSp add mod">
        <pc:chgData name="Nikola Nikolov" userId="41e4aa317e96dc34" providerId="LiveId" clId="{7D7CBB4B-4BC8-4E79-8035-4E8963C298DC}" dt="2020-04-13T05:24:06.673" v="565" actId="1076"/>
        <pc:sldMkLst>
          <pc:docMk/>
          <pc:sldMk cId="690295702" sldId="511"/>
        </pc:sldMkLst>
        <pc:spChg chg="mod">
          <ac:chgData name="Nikola Nikolov" userId="41e4aa317e96dc34" providerId="LiveId" clId="{7D7CBB4B-4BC8-4E79-8035-4E8963C298DC}" dt="2020-04-13T05:23:33.935" v="563" actId="27636"/>
          <ac:spMkLst>
            <pc:docMk/>
            <pc:sldMk cId="690295702" sldId="511"/>
            <ac:spMk id="2" creationId="{837F5999-4CB6-4B33-87E9-9C3E4899406C}"/>
          </ac:spMkLst>
        </pc:spChg>
        <pc:spChg chg="del mod">
          <ac:chgData name="Nikola Nikolov" userId="41e4aa317e96dc34" providerId="LiveId" clId="{7D7CBB4B-4BC8-4E79-8035-4E8963C298DC}" dt="2020-04-13T05:23:49.626" v="564" actId="478"/>
          <ac:spMkLst>
            <pc:docMk/>
            <pc:sldMk cId="690295702" sldId="511"/>
            <ac:spMk id="3" creationId="{0FE8C548-8476-4575-92D2-537D2AD447F6}"/>
          </ac:spMkLst>
        </pc:spChg>
        <pc:picChg chg="del">
          <ac:chgData name="Nikola Nikolov" userId="41e4aa317e96dc34" providerId="LiveId" clId="{7D7CBB4B-4BC8-4E79-8035-4E8963C298DC}" dt="2020-04-13T05:04:18.815" v="511" actId="478"/>
          <ac:picMkLst>
            <pc:docMk/>
            <pc:sldMk cId="690295702" sldId="511"/>
            <ac:picMk id="3074" creationId="{92430A18-D652-4BDB-89FC-3F9B83F0B9AB}"/>
          </ac:picMkLst>
        </pc:picChg>
        <pc:picChg chg="add del mod">
          <ac:chgData name="Nikola Nikolov" userId="41e4aa317e96dc34" providerId="LiveId" clId="{7D7CBB4B-4BC8-4E79-8035-4E8963C298DC}" dt="2020-04-13T05:04:41.697" v="515"/>
          <ac:picMkLst>
            <pc:docMk/>
            <pc:sldMk cId="690295702" sldId="511"/>
            <ac:picMk id="4098" creationId="{674627EF-41AD-4498-9681-11F3112413CC}"/>
          </ac:picMkLst>
        </pc:picChg>
        <pc:picChg chg="add del mod">
          <ac:chgData name="Nikola Nikolov" userId="41e4aa317e96dc34" providerId="LiveId" clId="{7D7CBB4B-4BC8-4E79-8035-4E8963C298DC}" dt="2020-04-13T05:05:12.170" v="519"/>
          <ac:picMkLst>
            <pc:docMk/>
            <pc:sldMk cId="690295702" sldId="511"/>
            <ac:picMk id="4100" creationId="{76897BBC-5319-41FD-9FD8-299D21A88745}"/>
          </ac:picMkLst>
        </pc:picChg>
        <pc:picChg chg="add mod">
          <ac:chgData name="Nikola Nikolov" userId="41e4aa317e96dc34" providerId="LiveId" clId="{7D7CBB4B-4BC8-4E79-8035-4E8963C298DC}" dt="2020-04-13T05:24:06.673" v="565" actId="1076"/>
          <ac:picMkLst>
            <pc:docMk/>
            <pc:sldMk cId="690295702" sldId="511"/>
            <ac:picMk id="4102" creationId="{D3FA8083-F5BF-41EC-BE7E-75449937E32F}"/>
          </ac:picMkLst>
        </pc:picChg>
      </pc:sldChg>
    </pc:docChg>
  </pc:docChgLst>
  <pc:docChgLst>
    <pc:chgData name="Nikola Nikolov" userId="41e4aa317e96dc34" providerId="LiveId" clId="{D226BC86-7357-4ECB-8B8F-B4C803204881}"/>
    <pc:docChg chg="custSel delSld modSld delMainMaster">
      <pc:chgData name="Nikola Nikolov" userId="41e4aa317e96dc34" providerId="LiveId" clId="{D226BC86-7357-4ECB-8B8F-B4C803204881}" dt="2018-09-18T01:38:56.523" v="91" actId="20577"/>
      <pc:docMkLst>
        <pc:docMk/>
      </pc:docMkLst>
      <pc:sldChg chg="modSp">
        <pc:chgData name="Nikola Nikolov" userId="41e4aa317e96dc34" providerId="LiveId" clId="{D226BC86-7357-4ECB-8B8F-B4C803204881}" dt="2018-09-18T01:37:02.106" v="41" actId="27636"/>
        <pc:sldMkLst>
          <pc:docMk/>
          <pc:sldMk cId="0" sldId="266"/>
        </pc:sldMkLst>
        <pc:spChg chg="mod">
          <ac:chgData name="Nikola Nikolov" userId="41e4aa317e96dc34" providerId="LiveId" clId="{D226BC86-7357-4ECB-8B8F-B4C803204881}" dt="2018-09-18T01:37:02.106" v="41" actId="27636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CEB40E58-9614-400B-8092-AD283091C83C}"/>
    <pc:docChg chg="undo redo custSel addSld delSld modSld sldOrd">
      <pc:chgData name="Nikola Nikolov" userId="41e4aa317e96dc34" providerId="LiveId" clId="{CEB40E58-9614-400B-8092-AD283091C83C}" dt="2018-10-09T10:48:53.364" v="68" actId="20577"/>
      <pc:docMkLst>
        <pc:docMk/>
      </pc:docMkLst>
      <pc:sldChg chg="modSp">
        <pc:chgData name="Nikola Nikolov" userId="41e4aa317e96dc34" providerId="LiveId" clId="{CEB40E58-9614-400B-8092-AD283091C83C}" dt="2018-10-09T10:48:53.364" v="68" actId="20577"/>
        <pc:sldMkLst>
          <pc:docMk/>
          <pc:sldMk cId="0" sldId="266"/>
        </pc:sldMkLst>
        <pc:spChg chg="mod">
          <ac:chgData name="Nikola Nikolov" userId="41e4aa317e96dc34" providerId="LiveId" clId="{CEB40E58-9614-400B-8092-AD283091C83C}" dt="2018-10-09T10:48:53.364" v="68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763D4F2A-15D6-4D83-96E1-95C2C9B03D0F}"/>
    <pc:docChg chg="undo custSel addSld delSld modSld">
      <pc:chgData name="Nikola Nikolov" userId="41e4aa317e96dc34" providerId="LiveId" clId="{763D4F2A-15D6-4D83-96E1-95C2C9B03D0F}" dt="2018-10-30T03:40:00.370" v="2902" actId="20577"/>
      <pc:docMkLst>
        <pc:docMk/>
      </pc:docMkLst>
      <pc:sldChg chg="delSp modSp">
        <pc:chgData name="Nikola Nikolov" userId="41e4aa317e96dc34" providerId="LiveId" clId="{763D4F2A-15D6-4D83-96E1-95C2C9B03D0F}" dt="2018-10-30T00:18:54.165" v="1108" actId="478"/>
        <pc:sldMkLst>
          <pc:docMk/>
          <pc:sldMk cId="0" sldId="266"/>
        </pc:sldMkLst>
        <pc:spChg chg="mod">
          <ac:chgData name="Nikola Nikolov" userId="41e4aa317e96dc34" providerId="LiveId" clId="{763D4F2A-15D6-4D83-96E1-95C2C9B03D0F}" dt="2018-10-29T22:54:53.662" v="25" actId="27636"/>
          <ac:spMkLst>
            <pc:docMk/>
            <pc:sldMk cId="0" sldId="266"/>
            <ac:spMk id="3" creationId="{00000000-0000-0000-0000-000000000000}"/>
          </ac:spMkLst>
        </pc:spChg>
        <pc:spChg chg="del">
          <ac:chgData name="Nikola Nikolov" userId="41e4aa317e96dc34" providerId="LiveId" clId="{763D4F2A-15D6-4D83-96E1-95C2C9B03D0F}" dt="2018-10-30T00:18:54.165" v="1108" actId="478"/>
          <ac:spMkLst>
            <pc:docMk/>
            <pc:sldMk cId="0" sldId="266"/>
            <ac:spMk id="5" creationId="{00000000-0000-0000-0000-000000000000}"/>
          </ac:spMkLst>
        </pc:spChg>
      </pc:sldChg>
    </pc:docChg>
  </pc:docChgLst>
  <pc:docChgLst>
    <pc:chgData name="Nikola Nikolov" userId="41e4aa317e96dc34" providerId="LiveId" clId="{1D54FF0E-7A65-4D34-95FA-53DCB365D762}"/>
    <pc:docChg chg="undo custSel modSld">
      <pc:chgData name="Nikola Nikolov" userId="41e4aa317e96dc34" providerId="LiveId" clId="{1D54FF0E-7A65-4D34-95FA-53DCB365D762}" dt="2018-09-17T11:47:45.149" v="69" actId="14100"/>
      <pc:docMkLst>
        <pc:docMk/>
      </pc:docMkLst>
      <pc:sldChg chg="modSp">
        <pc:chgData name="Nikola Nikolov" userId="41e4aa317e96dc34" providerId="LiveId" clId="{1D54FF0E-7A65-4D34-95FA-53DCB365D762}" dt="2018-09-17T11:32:50.251" v="47" actId="27636"/>
        <pc:sldMkLst>
          <pc:docMk/>
          <pc:sldMk cId="0" sldId="266"/>
        </pc:sldMkLst>
        <pc:spChg chg="mod">
          <ac:chgData name="Nikola Nikolov" userId="41e4aa317e96dc34" providerId="LiveId" clId="{1D54FF0E-7A65-4D34-95FA-53DCB365D762}" dt="2018-09-17T11:32:50.251" v="47" actId="27636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596EEDD0-C3C5-4755-93C2-2BE0781BE10C}"/>
    <pc:docChg chg="undo custSel addSld delSld modSld">
      <pc:chgData name="Nikola Nikolov" userId="41e4aa317e96dc34" providerId="LiveId" clId="{596EEDD0-C3C5-4755-93C2-2BE0781BE10C}" dt="2018-10-22T00:50:06.546" v="574"/>
      <pc:docMkLst>
        <pc:docMk/>
      </pc:docMkLst>
      <pc:sldChg chg="modSp">
        <pc:chgData name="Nikola Nikolov" userId="41e4aa317e96dc34" providerId="LiveId" clId="{596EEDD0-C3C5-4755-93C2-2BE0781BE10C}" dt="2018-10-21T23:57:49.546" v="111" actId="20577"/>
        <pc:sldMkLst>
          <pc:docMk/>
          <pc:sldMk cId="0" sldId="266"/>
        </pc:sldMkLst>
        <pc:spChg chg="mod">
          <ac:chgData name="Nikola Nikolov" userId="41e4aa317e96dc34" providerId="LiveId" clId="{596EEDD0-C3C5-4755-93C2-2BE0781BE10C}" dt="2018-10-21T23:57:49.546" v="111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148B87D8-E9C7-48E2-8109-D8A309ECA854}"/>
    <pc:docChg chg="custSel addSld delSld modSld">
      <pc:chgData name="Nikola Nikolov" userId="41e4aa317e96dc34" providerId="LiveId" clId="{148B87D8-E9C7-48E2-8109-D8A309ECA854}" dt="2018-10-08T11:50:19.006" v="46" actId="2696"/>
      <pc:docMkLst>
        <pc:docMk/>
      </pc:docMkLst>
      <pc:sldChg chg="modSp">
        <pc:chgData name="Nikola Nikolov" userId="41e4aa317e96dc34" providerId="LiveId" clId="{148B87D8-E9C7-48E2-8109-D8A309ECA854}" dt="2018-10-08T11:49:29.558" v="24" actId="20577"/>
        <pc:sldMkLst>
          <pc:docMk/>
          <pc:sldMk cId="0" sldId="266"/>
        </pc:sldMkLst>
        <pc:spChg chg="mod">
          <ac:chgData name="Nikola Nikolov" userId="41e4aa317e96dc34" providerId="LiveId" clId="{148B87D8-E9C7-48E2-8109-D8A309ECA854}" dt="2018-10-08T11:49:29.558" v="24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  <pc:docChgLst>
    <pc:chgData name="Nikola Nikolov" userId="41e4aa317e96dc34" providerId="LiveId" clId="{C208D67D-63E2-42FD-8634-3EA0081A4E6F}"/>
    <pc:docChg chg="delSld modSld">
      <pc:chgData name="Nikola Nikolov" userId="41e4aa317e96dc34" providerId="LiveId" clId="{C208D67D-63E2-42FD-8634-3EA0081A4E6F}" dt="2022-04-06T15:59:18.739" v="4" actId="47"/>
      <pc:docMkLst>
        <pc:docMk/>
      </pc:docMkLst>
      <pc:sldChg chg="modSp mod">
        <pc:chgData name="Nikola Nikolov" userId="41e4aa317e96dc34" providerId="LiveId" clId="{C208D67D-63E2-42FD-8634-3EA0081A4E6F}" dt="2022-04-06T15:57:41.194" v="2" actId="20577"/>
        <pc:sldMkLst>
          <pc:docMk/>
          <pc:sldMk cId="0" sldId="266"/>
        </pc:sldMkLst>
        <pc:spChg chg="mod">
          <ac:chgData name="Nikola Nikolov" userId="41e4aa317e96dc34" providerId="LiveId" clId="{C208D67D-63E2-42FD-8634-3EA0081A4E6F}" dt="2022-04-06T15:57:41.194" v="2" actId="20577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Nikola Nikolov" userId="41e4aa317e96dc34" providerId="LiveId" clId="{C208D67D-63E2-42FD-8634-3EA0081A4E6F}" dt="2022-04-06T15:57:31.315" v="0" actId="47"/>
        <pc:sldMkLst>
          <pc:docMk/>
          <pc:sldMk cId="2393613629" sldId="498"/>
        </pc:sldMkLst>
      </pc:sldChg>
      <pc:sldChg chg="del">
        <pc:chgData name="Nikola Nikolov" userId="41e4aa317e96dc34" providerId="LiveId" clId="{C208D67D-63E2-42FD-8634-3EA0081A4E6F}" dt="2022-04-06T15:59:16.791" v="3" actId="47"/>
        <pc:sldMkLst>
          <pc:docMk/>
          <pc:sldMk cId="3377589509" sldId="510"/>
        </pc:sldMkLst>
      </pc:sldChg>
      <pc:sldChg chg="del">
        <pc:chgData name="Nikola Nikolov" userId="41e4aa317e96dc34" providerId="LiveId" clId="{C208D67D-63E2-42FD-8634-3EA0081A4E6F}" dt="2022-04-06T15:59:18.739" v="4" actId="47"/>
        <pc:sldMkLst>
          <pc:docMk/>
          <pc:sldMk cId="690295702" sldId="511"/>
        </pc:sldMkLst>
      </pc:sldChg>
    </pc:docChg>
  </pc:docChgLst>
  <pc:docChgLst>
    <pc:chgData name="Nikola Nikolov" userId="41e4aa317e96dc34" providerId="LiveId" clId="{7DEDF71D-CFB8-4A77-80A5-DB9E96808229}"/>
    <pc:docChg chg="undo custSel addSld delSld modSld">
      <pc:chgData name="Nikola Nikolov" userId="41e4aa317e96dc34" providerId="LiveId" clId="{7DEDF71D-CFB8-4A77-80A5-DB9E96808229}" dt="2018-11-12T02:16:00.905" v="1204" actId="20577"/>
      <pc:docMkLst>
        <pc:docMk/>
      </pc:docMkLst>
      <pc:sldChg chg="del">
        <pc:chgData name="Nikola Nikolov" userId="41e4aa317e96dc34" providerId="LiveId" clId="{7DEDF71D-CFB8-4A77-80A5-DB9E96808229}" dt="2018-11-11T16:28:49.235" v="19" actId="2696"/>
        <pc:sldMkLst>
          <pc:docMk/>
          <pc:sldMk cId="3180809084" sldId="258"/>
        </pc:sldMkLst>
      </pc:sldChg>
      <pc:sldChg chg="del">
        <pc:chgData name="Nikola Nikolov" userId="41e4aa317e96dc34" providerId="LiveId" clId="{7DEDF71D-CFB8-4A77-80A5-DB9E96808229}" dt="2018-11-11T16:28:49.361" v="22" actId="2696"/>
        <pc:sldMkLst>
          <pc:docMk/>
          <pc:sldMk cId="2003175313" sldId="259"/>
        </pc:sldMkLst>
      </pc:sldChg>
      <pc:sldChg chg="del">
        <pc:chgData name="Nikola Nikolov" userId="41e4aa317e96dc34" providerId="LiveId" clId="{7DEDF71D-CFB8-4A77-80A5-DB9E96808229}" dt="2018-11-11T16:28:49.785" v="24" actId="2696"/>
        <pc:sldMkLst>
          <pc:docMk/>
          <pc:sldMk cId="2401565037" sldId="260"/>
        </pc:sldMkLst>
      </pc:sldChg>
      <pc:sldChg chg="del">
        <pc:chgData name="Nikola Nikolov" userId="41e4aa317e96dc34" providerId="LiveId" clId="{7DEDF71D-CFB8-4A77-80A5-DB9E96808229}" dt="2018-11-11T16:28:49.955" v="25" actId="2696"/>
        <pc:sldMkLst>
          <pc:docMk/>
          <pc:sldMk cId="2000641555" sldId="261"/>
        </pc:sldMkLst>
      </pc:sldChg>
      <pc:sldChg chg="del">
        <pc:chgData name="Nikola Nikolov" userId="41e4aa317e96dc34" providerId="LiveId" clId="{7DEDF71D-CFB8-4A77-80A5-DB9E96808229}" dt="2018-11-11T16:28:49.449" v="23" actId="2696"/>
        <pc:sldMkLst>
          <pc:docMk/>
          <pc:sldMk cId="342201577" sldId="262"/>
        </pc:sldMkLst>
      </pc:sldChg>
      <pc:sldChg chg="modSp">
        <pc:chgData name="Nikola Nikolov" userId="41e4aa317e96dc34" providerId="LiveId" clId="{7DEDF71D-CFB8-4A77-80A5-DB9E96808229}" dt="2018-11-12T01:45:30.282" v="920" actId="20577"/>
        <pc:sldMkLst>
          <pc:docMk/>
          <pc:sldMk cId="0" sldId="266"/>
        </pc:sldMkLst>
        <pc:spChg chg="mod">
          <ac:chgData name="Nikola Nikolov" userId="41e4aa317e96dc34" providerId="LiveId" clId="{7DEDF71D-CFB8-4A77-80A5-DB9E96808229}" dt="2018-11-12T01:45:30.282" v="92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add">
        <pc:chgData name="Nikola Nikolov" userId="41e4aa317e96dc34" providerId="LiveId" clId="{7DEDF71D-CFB8-4A77-80A5-DB9E96808229}" dt="2018-11-11T16:44:45.887" v="87" actId="313"/>
        <pc:sldMkLst>
          <pc:docMk/>
          <pc:sldMk cId="2440338552" sldId="267"/>
        </pc:sldMkLst>
        <pc:spChg chg="mod">
          <ac:chgData name="Nikola Nikolov" userId="41e4aa317e96dc34" providerId="LiveId" clId="{7DEDF71D-CFB8-4A77-80A5-DB9E96808229}" dt="2018-11-11T16:44:45.887" v="87" actId="313"/>
          <ac:spMkLst>
            <pc:docMk/>
            <pc:sldMk cId="2440338552" sldId="267"/>
            <ac:spMk id="2" creationId="{B7112CF7-9083-4C63-8A0C-C4752F531C2D}"/>
          </ac:spMkLst>
        </pc:spChg>
        <pc:spChg chg="mod">
          <ac:chgData name="Nikola Nikolov" userId="41e4aa317e96dc34" providerId="LiveId" clId="{7DEDF71D-CFB8-4A77-80A5-DB9E96808229}" dt="2018-11-11T16:44:33.215" v="86" actId="15"/>
          <ac:spMkLst>
            <pc:docMk/>
            <pc:sldMk cId="2440338552" sldId="267"/>
            <ac:spMk id="3" creationId="{98A0F8B8-B182-41B2-BC62-5DF00329DB43}"/>
          </ac:spMkLst>
        </pc:spChg>
      </pc:sldChg>
      <pc:sldChg chg="add del">
        <pc:chgData name="Nikola Nikolov" userId="41e4aa317e96dc34" providerId="LiveId" clId="{7DEDF71D-CFB8-4A77-80A5-DB9E96808229}" dt="2018-11-12T01:16:12.239" v="95" actId="2696"/>
        <pc:sldMkLst>
          <pc:docMk/>
          <pc:sldMk cId="3611068953" sldId="268"/>
        </pc:sldMkLst>
      </pc:sldChg>
      <pc:sldChg chg="del">
        <pc:chgData name="Nikola Nikolov" userId="41e4aa317e96dc34" providerId="LiveId" clId="{7DEDF71D-CFB8-4A77-80A5-DB9E96808229}" dt="2018-11-11T16:28:49.983" v="26" actId="2696"/>
        <pc:sldMkLst>
          <pc:docMk/>
          <pc:sldMk cId="1089651061" sldId="269"/>
        </pc:sldMkLst>
      </pc:sldChg>
      <pc:sldChg chg="del">
        <pc:chgData name="Nikola Nikolov" userId="41e4aa317e96dc34" providerId="LiveId" clId="{7DEDF71D-CFB8-4A77-80A5-DB9E96808229}" dt="2018-11-11T16:28:49.080" v="15" actId="2696"/>
        <pc:sldMkLst>
          <pc:docMk/>
          <pc:sldMk cId="3549320829" sldId="271"/>
        </pc:sldMkLst>
      </pc:sldChg>
      <pc:sldChg chg="del">
        <pc:chgData name="Nikola Nikolov" userId="41e4aa317e96dc34" providerId="LiveId" clId="{7DEDF71D-CFB8-4A77-80A5-DB9E96808229}" dt="2018-11-11T16:28:49.130" v="16" actId="2696"/>
        <pc:sldMkLst>
          <pc:docMk/>
          <pc:sldMk cId="2007761067" sldId="274"/>
        </pc:sldMkLst>
      </pc:sldChg>
      <pc:sldChg chg="del">
        <pc:chgData name="Nikola Nikolov" userId="41e4aa317e96dc34" providerId="LiveId" clId="{7DEDF71D-CFB8-4A77-80A5-DB9E96808229}" dt="2018-11-11T16:28:50.049" v="29" actId="2696"/>
        <pc:sldMkLst>
          <pc:docMk/>
          <pc:sldMk cId="3433558663" sldId="296"/>
        </pc:sldMkLst>
      </pc:sldChg>
      <pc:sldChg chg="del">
        <pc:chgData name="Nikola Nikolov" userId="41e4aa317e96dc34" providerId="LiveId" clId="{7DEDF71D-CFB8-4A77-80A5-DB9E96808229}" dt="2018-11-11T16:28:50.023" v="28" actId="2696"/>
        <pc:sldMkLst>
          <pc:docMk/>
          <pc:sldMk cId="2268305491" sldId="298"/>
        </pc:sldMkLst>
      </pc:sldChg>
      <pc:sldChg chg="del">
        <pc:chgData name="Nikola Nikolov" userId="41e4aa317e96dc34" providerId="LiveId" clId="{7DEDF71D-CFB8-4A77-80A5-DB9E96808229}" dt="2018-11-11T16:28:50.103" v="31" actId="2696"/>
        <pc:sldMkLst>
          <pc:docMk/>
          <pc:sldMk cId="2754593642" sldId="299"/>
        </pc:sldMkLst>
      </pc:sldChg>
      <pc:sldChg chg="del">
        <pc:chgData name="Nikola Nikolov" userId="41e4aa317e96dc34" providerId="LiveId" clId="{7DEDF71D-CFB8-4A77-80A5-DB9E96808229}" dt="2018-11-11T16:28:50.123" v="32" actId="2696"/>
        <pc:sldMkLst>
          <pc:docMk/>
          <pc:sldMk cId="2562728869" sldId="300"/>
        </pc:sldMkLst>
      </pc:sldChg>
      <pc:sldChg chg="del">
        <pc:chgData name="Nikola Nikolov" userId="41e4aa317e96dc34" providerId="LiveId" clId="{7DEDF71D-CFB8-4A77-80A5-DB9E96808229}" dt="2018-11-11T16:28:50.081" v="30" actId="2696"/>
        <pc:sldMkLst>
          <pc:docMk/>
          <pc:sldMk cId="201781071" sldId="301"/>
        </pc:sldMkLst>
      </pc:sldChg>
      <pc:sldChg chg="del">
        <pc:chgData name="Nikola Nikolov" userId="41e4aa317e96dc34" providerId="LiveId" clId="{7DEDF71D-CFB8-4A77-80A5-DB9E96808229}" dt="2018-11-11T16:28:50.138" v="33" actId="2696"/>
        <pc:sldMkLst>
          <pc:docMk/>
          <pc:sldMk cId="1888389224" sldId="302"/>
        </pc:sldMkLst>
      </pc:sldChg>
      <pc:sldChg chg="del">
        <pc:chgData name="Nikola Nikolov" userId="41e4aa317e96dc34" providerId="LiveId" clId="{7DEDF71D-CFB8-4A77-80A5-DB9E96808229}" dt="2018-11-11T16:28:50.154" v="34" actId="2696"/>
        <pc:sldMkLst>
          <pc:docMk/>
          <pc:sldMk cId="3620998346" sldId="303"/>
        </pc:sldMkLst>
      </pc:sldChg>
      <pc:sldChg chg="del">
        <pc:chgData name="Nikola Nikolov" userId="41e4aa317e96dc34" providerId="LiveId" clId="{7DEDF71D-CFB8-4A77-80A5-DB9E96808229}" dt="2018-11-11T16:28:50.182" v="35" actId="2696"/>
        <pc:sldMkLst>
          <pc:docMk/>
          <pc:sldMk cId="1246097731" sldId="305"/>
        </pc:sldMkLst>
      </pc:sldChg>
      <pc:sldChg chg="del">
        <pc:chgData name="Nikola Nikolov" userId="41e4aa317e96dc34" providerId="LiveId" clId="{7DEDF71D-CFB8-4A77-80A5-DB9E96808229}" dt="2018-11-11T16:28:50.216" v="36" actId="2696"/>
        <pc:sldMkLst>
          <pc:docMk/>
          <pc:sldMk cId="3623541931" sldId="306"/>
        </pc:sldMkLst>
      </pc:sldChg>
      <pc:sldChg chg="del">
        <pc:chgData name="Nikola Nikolov" userId="41e4aa317e96dc34" providerId="LiveId" clId="{7DEDF71D-CFB8-4A77-80A5-DB9E96808229}" dt="2018-11-11T16:28:50.247" v="37" actId="2696"/>
        <pc:sldMkLst>
          <pc:docMk/>
          <pc:sldMk cId="380737226" sldId="307"/>
        </pc:sldMkLst>
      </pc:sldChg>
      <pc:sldChg chg="del">
        <pc:chgData name="Nikola Nikolov" userId="41e4aa317e96dc34" providerId="LiveId" clId="{7DEDF71D-CFB8-4A77-80A5-DB9E96808229}" dt="2018-11-11T16:28:50.268" v="38" actId="2696"/>
        <pc:sldMkLst>
          <pc:docMk/>
          <pc:sldMk cId="4140431904" sldId="311"/>
        </pc:sldMkLst>
      </pc:sldChg>
      <pc:sldChg chg="del">
        <pc:chgData name="Nikola Nikolov" userId="41e4aa317e96dc34" providerId="LiveId" clId="{7DEDF71D-CFB8-4A77-80A5-DB9E96808229}" dt="2018-11-11T16:28:50.294" v="39" actId="2696"/>
        <pc:sldMkLst>
          <pc:docMk/>
          <pc:sldMk cId="3578539804" sldId="312"/>
        </pc:sldMkLst>
      </pc:sldChg>
      <pc:sldChg chg="del">
        <pc:chgData name="Nikola Nikolov" userId="41e4aa317e96dc34" providerId="LiveId" clId="{7DEDF71D-CFB8-4A77-80A5-DB9E96808229}" dt="2018-11-11T16:28:50.686" v="45" actId="2696"/>
        <pc:sldMkLst>
          <pc:docMk/>
          <pc:sldMk cId="45494049" sldId="313"/>
        </pc:sldMkLst>
      </pc:sldChg>
      <pc:sldChg chg="del">
        <pc:chgData name="Nikola Nikolov" userId="41e4aa317e96dc34" providerId="LiveId" clId="{7DEDF71D-CFB8-4A77-80A5-DB9E96808229}" dt="2018-11-11T16:28:50.302" v="40" actId="2696"/>
        <pc:sldMkLst>
          <pc:docMk/>
          <pc:sldMk cId="4284559077" sldId="314"/>
        </pc:sldMkLst>
      </pc:sldChg>
      <pc:sldChg chg="del">
        <pc:chgData name="Nikola Nikolov" userId="41e4aa317e96dc34" providerId="LiveId" clId="{7DEDF71D-CFB8-4A77-80A5-DB9E96808229}" dt="2018-11-11T16:28:50.331" v="41" actId="2696"/>
        <pc:sldMkLst>
          <pc:docMk/>
          <pc:sldMk cId="3130778751" sldId="316"/>
        </pc:sldMkLst>
      </pc:sldChg>
      <pc:sldChg chg="del">
        <pc:chgData name="Nikola Nikolov" userId="41e4aa317e96dc34" providerId="LiveId" clId="{7DEDF71D-CFB8-4A77-80A5-DB9E96808229}" dt="2018-11-11T16:28:50.346" v="42" actId="2696"/>
        <pc:sldMkLst>
          <pc:docMk/>
          <pc:sldMk cId="632434396" sldId="317"/>
        </pc:sldMkLst>
      </pc:sldChg>
      <pc:sldChg chg="del">
        <pc:chgData name="Nikola Nikolov" userId="41e4aa317e96dc34" providerId="LiveId" clId="{7DEDF71D-CFB8-4A77-80A5-DB9E96808229}" dt="2018-11-11T16:28:50.512" v="43" actId="2696"/>
        <pc:sldMkLst>
          <pc:docMk/>
          <pc:sldMk cId="219789602" sldId="318"/>
        </pc:sldMkLst>
      </pc:sldChg>
      <pc:sldChg chg="del">
        <pc:chgData name="Nikola Nikolov" userId="41e4aa317e96dc34" providerId="LiveId" clId="{7DEDF71D-CFB8-4A77-80A5-DB9E96808229}" dt="2018-11-11T16:28:50.669" v="44" actId="2696"/>
        <pc:sldMkLst>
          <pc:docMk/>
          <pc:sldMk cId="3458491" sldId="319"/>
        </pc:sldMkLst>
      </pc:sldChg>
      <pc:sldChg chg="del">
        <pc:chgData name="Nikola Nikolov" userId="41e4aa317e96dc34" providerId="LiveId" clId="{7DEDF71D-CFB8-4A77-80A5-DB9E96808229}" dt="2018-11-11T16:28:50.731" v="47" actId="2696"/>
        <pc:sldMkLst>
          <pc:docMk/>
          <pc:sldMk cId="2035947299" sldId="320"/>
        </pc:sldMkLst>
      </pc:sldChg>
      <pc:sldChg chg="del">
        <pc:chgData name="Nikola Nikolov" userId="41e4aa317e96dc34" providerId="LiveId" clId="{7DEDF71D-CFB8-4A77-80A5-DB9E96808229}" dt="2018-11-11T16:28:50.711" v="46" actId="2696"/>
        <pc:sldMkLst>
          <pc:docMk/>
          <pc:sldMk cId="641737589" sldId="321"/>
        </pc:sldMkLst>
      </pc:sldChg>
      <pc:sldChg chg="modSp add del">
        <pc:chgData name="Nikola Nikolov" userId="41e4aa317e96dc34" providerId="LiveId" clId="{7DEDF71D-CFB8-4A77-80A5-DB9E96808229}" dt="2018-11-12T01:16:15.769" v="97" actId="27636"/>
        <pc:sldMkLst>
          <pc:docMk/>
          <pc:sldMk cId="416312950" sldId="497"/>
        </pc:sldMkLst>
        <pc:spChg chg="mod">
          <ac:chgData name="Nikola Nikolov" userId="41e4aa317e96dc34" providerId="LiveId" clId="{7DEDF71D-CFB8-4A77-80A5-DB9E96808229}" dt="2018-11-12T01:16:15.769" v="97" actId="27636"/>
          <ac:spMkLst>
            <pc:docMk/>
            <pc:sldMk cId="416312950" sldId="497"/>
            <ac:spMk id="3" creationId="{00000000-0000-0000-0000-000000000000}"/>
          </ac:spMkLst>
        </pc:spChg>
      </pc:sldChg>
      <pc:sldChg chg="modSp add del">
        <pc:chgData name="Nikola Nikolov" userId="41e4aa317e96dc34" providerId="LiveId" clId="{7DEDF71D-CFB8-4A77-80A5-DB9E96808229}" dt="2018-11-12T01:16:15.824" v="98" actId="27636"/>
        <pc:sldMkLst>
          <pc:docMk/>
          <pc:sldMk cId="2393613629" sldId="498"/>
        </pc:sldMkLst>
        <pc:spChg chg="mod">
          <ac:chgData name="Nikola Nikolov" userId="41e4aa317e96dc34" providerId="LiveId" clId="{7DEDF71D-CFB8-4A77-80A5-DB9E96808229}" dt="2018-11-12T01:16:15.824" v="98" actId="27636"/>
          <ac:spMkLst>
            <pc:docMk/>
            <pc:sldMk cId="2393613629" sldId="498"/>
            <ac:spMk id="3" creationId="{00000000-0000-0000-0000-000000000000}"/>
          </ac:spMkLst>
        </pc:spChg>
      </pc:sldChg>
      <pc:sldChg chg="add del">
        <pc:chgData name="Nikola Nikolov" userId="41e4aa317e96dc34" providerId="LiveId" clId="{7DEDF71D-CFB8-4A77-80A5-DB9E96808229}" dt="2018-11-12T01:16:15.656" v="96"/>
        <pc:sldMkLst>
          <pc:docMk/>
          <pc:sldMk cId="588100819" sldId="499"/>
        </pc:sldMkLst>
      </pc:sldChg>
      <pc:sldChg chg="modSp add del">
        <pc:chgData name="Nikola Nikolov" userId="41e4aa317e96dc34" providerId="LiveId" clId="{7DEDF71D-CFB8-4A77-80A5-DB9E96808229}" dt="2018-11-12T01:17:25.623" v="106" actId="20577"/>
        <pc:sldMkLst>
          <pc:docMk/>
          <pc:sldMk cId="1375192753" sldId="500"/>
        </pc:sldMkLst>
        <pc:spChg chg="mod">
          <ac:chgData name="Nikola Nikolov" userId="41e4aa317e96dc34" providerId="LiveId" clId="{7DEDF71D-CFB8-4A77-80A5-DB9E96808229}" dt="2018-11-12T01:17:25.623" v="106" actId="20577"/>
          <ac:spMkLst>
            <pc:docMk/>
            <pc:sldMk cId="1375192753" sldId="500"/>
            <ac:spMk id="3" creationId="{00000000-0000-0000-0000-000000000000}"/>
          </ac:spMkLst>
        </pc:spChg>
      </pc:sldChg>
      <pc:sldChg chg="add del">
        <pc:chgData name="Nikola Nikolov" userId="41e4aa317e96dc34" providerId="LiveId" clId="{7DEDF71D-CFB8-4A77-80A5-DB9E96808229}" dt="2018-11-12T01:16:15.656" v="96"/>
        <pc:sldMkLst>
          <pc:docMk/>
          <pc:sldMk cId="1093384557" sldId="501"/>
        </pc:sldMkLst>
      </pc:sldChg>
      <pc:sldChg chg="add del">
        <pc:chgData name="Nikola Nikolov" userId="41e4aa317e96dc34" providerId="LiveId" clId="{7DEDF71D-CFB8-4A77-80A5-DB9E96808229}" dt="2018-11-12T01:16:15.656" v="96"/>
        <pc:sldMkLst>
          <pc:docMk/>
          <pc:sldMk cId="3468760193" sldId="502"/>
        </pc:sldMkLst>
      </pc:sldChg>
      <pc:sldChg chg="add del">
        <pc:chgData name="Nikola Nikolov" userId="41e4aa317e96dc34" providerId="LiveId" clId="{7DEDF71D-CFB8-4A77-80A5-DB9E96808229}" dt="2018-11-12T01:16:15.656" v="96"/>
        <pc:sldMkLst>
          <pc:docMk/>
          <pc:sldMk cId="2278510536" sldId="503"/>
        </pc:sldMkLst>
      </pc:sldChg>
      <pc:sldChg chg="modSp add">
        <pc:chgData name="Nikola Nikolov" userId="41e4aa317e96dc34" providerId="LiveId" clId="{7DEDF71D-CFB8-4A77-80A5-DB9E96808229}" dt="2018-11-12T01:44:25.611" v="850" actId="5793"/>
        <pc:sldMkLst>
          <pc:docMk/>
          <pc:sldMk cId="1297167701" sldId="504"/>
        </pc:sldMkLst>
        <pc:spChg chg="mod">
          <ac:chgData name="Nikola Nikolov" userId="41e4aa317e96dc34" providerId="LiveId" clId="{7DEDF71D-CFB8-4A77-80A5-DB9E96808229}" dt="2018-11-12T01:39:03.391" v="659" actId="27636"/>
          <ac:spMkLst>
            <pc:docMk/>
            <pc:sldMk cId="1297167701" sldId="504"/>
            <ac:spMk id="2" creationId="{CEEB43C6-DC92-402F-A9DA-C820A6C0809E}"/>
          </ac:spMkLst>
        </pc:spChg>
        <pc:spChg chg="mod">
          <ac:chgData name="Nikola Nikolov" userId="41e4aa317e96dc34" providerId="LiveId" clId="{7DEDF71D-CFB8-4A77-80A5-DB9E96808229}" dt="2018-11-12T01:44:25.611" v="850" actId="5793"/>
          <ac:spMkLst>
            <pc:docMk/>
            <pc:sldMk cId="1297167701" sldId="504"/>
            <ac:spMk id="3" creationId="{27B01632-EC98-426A-B9E7-37A579E62B90}"/>
          </ac:spMkLst>
        </pc:spChg>
      </pc:sldChg>
      <pc:sldChg chg="add del">
        <pc:chgData name="Nikola Nikolov" userId="41e4aa317e96dc34" providerId="LiveId" clId="{7DEDF71D-CFB8-4A77-80A5-DB9E96808229}" dt="2018-11-12T01:18:48.534" v="107" actId="2696"/>
        <pc:sldMkLst>
          <pc:docMk/>
          <pc:sldMk cId="1382527836" sldId="504"/>
        </pc:sldMkLst>
      </pc:sldChg>
      <pc:sldChg chg="add del">
        <pc:chgData name="Nikola Nikolov" userId="41e4aa317e96dc34" providerId="LiveId" clId="{7DEDF71D-CFB8-4A77-80A5-DB9E96808229}" dt="2018-11-12T02:02:16.522" v="958"/>
        <pc:sldMkLst>
          <pc:docMk/>
          <pc:sldMk cId="551603995" sldId="505"/>
        </pc:sldMkLst>
      </pc:sldChg>
      <pc:sldChg chg="modSp add">
        <pc:chgData name="Nikola Nikolov" userId="41e4aa317e96dc34" providerId="LiveId" clId="{7DEDF71D-CFB8-4A77-80A5-DB9E96808229}" dt="2018-11-12T02:16:00.905" v="1204" actId="20577"/>
        <pc:sldMkLst>
          <pc:docMk/>
          <pc:sldMk cId="1210183683" sldId="505"/>
        </pc:sldMkLst>
        <pc:spChg chg="mod">
          <ac:chgData name="Nikola Nikolov" userId="41e4aa317e96dc34" providerId="LiveId" clId="{7DEDF71D-CFB8-4A77-80A5-DB9E96808229}" dt="2018-11-12T02:16:00.905" v="1204" actId="20577"/>
          <ac:spMkLst>
            <pc:docMk/>
            <pc:sldMk cId="1210183683" sldId="505"/>
            <ac:spMk id="2" creationId="{4F39AFE5-6C81-4567-9C7D-3568B31A065E}"/>
          </ac:spMkLst>
        </pc:spChg>
        <pc:spChg chg="mod">
          <ac:chgData name="Nikola Nikolov" userId="41e4aa317e96dc34" providerId="LiveId" clId="{7DEDF71D-CFB8-4A77-80A5-DB9E96808229}" dt="2018-11-12T02:15:34.995" v="1193" actId="20577"/>
          <ac:spMkLst>
            <pc:docMk/>
            <pc:sldMk cId="1210183683" sldId="505"/>
            <ac:spMk id="3" creationId="{266418ED-F321-4DBF-AB94-571D7934DF64}"/>
          </ac:spMkLst>
        </pc:spChg>
      </pc:sldChg>
      <pc:sldChg chg="modSp add del">
        <pc:chgData name="Nikola Nikolov" userId="41e4aa317e96dc34" providerId="LiveId" clId="{7DEDF71D-CFB8-4A77-80A5-DB9E96808229}" dt="2018-11-12T02:01:04.016" v="954"/>
        <pc:sldMkLst>
          <pc:docMk/>
          <pc:sldMk cId="2311290189" sldId="505"/>
        </pc:sldMkLst>
        <pc:spChg chg="mod">
          <ac:chgData name="Nikola Nikolov" userId="41e4aa317e96dc34" providerId="LiveId" clId="{7DEDF71D-CFB8-4A77-80A5-DB9E96808229}" dt="2018-11-12T02:01:01.608" v="953" actId="20577"/>
          <ac:spMkLst>
            <pc:docMk/>
            <pc:sldMk cId="2311290189" sldId="505"/>
            <ac:spMk id="2" creationId="{F8DFD042-6CE9-4EED-8FE2-543B5DA598BB}"/>
          </ac:spMkLst>
        </pc:spChg>
      </pc:sldChg>
      <pc:sldChg chg="add del">
        <pc:chgData name="Nikola Nikolov" userId="41e4aa317e96dc34" providerId="LiveId" clId="{7DEDF71D-CFB8-4A77-80A5-DB9E96808229}" dt="2018-11-12T02:01:51.541" v="956"/>
        <pc:sldMkLst>
          <pc:docMk/>
          <pc:sldMk cId="3090280055" sldId="505"/>
        </pc:sldMkLst>
      </pc:sldChg>
      <pc:sldChg chg="add del">
        <pc:chgData name="Nikola Nikolov" userId="41e4aa317e96dc34" providerId="LiveId" clId="{7DEDF71D-CFB8-4A77-80A5-DB9E96808229}" dt="2018-11-12T01:18:48.568" v="108" actId="2696"/>
        <pc:sldMkLst>
          <pc:docMk/>
          <pc:sldMk cId="3242220686" sldId="505"/>
        </pc:sldMkLst>
      </pc:sldChg>
      <pc:sldChg chg="modSp add del">
        <pc:chgData name="Nikola Nikolov" userId="41e4aa317e96dc34" providerId="LiveId" clId="{7DEDF71D-CFB8-4A77-80A5-DB9E96808229}" dt="2018-11-12T01:27:16.184" v="112" actId="2696"/>
        <pc:sldMkLst>
          <pc:docMk/>
          <pc:sldMk cId="614765495" sldId="506"/>
        </pc:sldMkLst>
        <pc:spChg chg="mod">
          <ac:chgData name="Nikola Nikolov" userId="41e4aa317e96dc34" providerId="LiveId" clId="{7DEDF71D-CFB8-4A77-80A5-DB9E96808229}" dt="2018-11-12T01:27:13.755" v="111" actId="20577"/>
          <ac:spMkLst>
            <pc:docMk/>
            <pc:sldMk cId="614765495" sldId="506"/>
            <ac:spMk id="3" creationId="{00000000-0000-0000-0000-000000000000}"/>
          </ac:spMkLst>
        </pc:spChg>
      </pc:sldChg>
      <pc:sldChg chg="add del">
        <pc:chgData name="Nikola Nikolov" userId="41e4aa317e96dc34" providerId="LiveId" clId="{7DEDF71D-CFB8-4A77-80A5-DB9E96808229}" dt="2018-11-12T01:27:23.749" v="113" actId="2696"/>
        <pc:sldMkLst>
          <pc:docMk/>
          <pc:sldMk cId="1309427043" sldId="507"/>
        </pc:sldMkLst>
      </pc:sldChg>
      <pc:sldChg chg="add del">
        <pc:chgData name="Nikola Nikolov" userId="41e4aa317e96dc34" providerId="LiveId" clId="{7DEDF71D-CFB8-4A77-80A5-DB9E96808229}" dt="2018-11-12T01:27:24.533" v="114" actId="2696"/>
        <pc:sldMkLst>
          <pc:docMk/>
          <pc:sldMk cId="1714939146" sldId="508"/>
        </pc:sldMkLst>
      </pc:sldChg>
      <pc:sldChg chg="add del">
        <pc:chgData name="Nikola Nikolov" userId="41e4aa317e96dc34" providerId="LiveId" clId="{7DEDF71D-CFB8-4A77-80A5-DB9E96808229}" dt="2018-11-12T01:27:25.114" v="115" actId="2696"/>
        <pc:sldMkLst>
          <pc:docMk/>
          <pc:sldMk cId="4029624283" sldId="509"/>
        </pc:sldMkLst>
      </pc:sldChg>
      <pc:sldChg chg="add del">
        <pc:chgData name="Nikola Nikolov" userId="41e4aa317e96dc34" providerId="LiveId" clId="{7DEDF71D-CFB8-4A77-80A5-DB9E96808229}" dt="2018-11-12T01:27:25.742" v="116" actId="2696"/>
        <pc:sldMkLst>
          <pc:docMk/>
          <pc:sldMk cId="3517556970" sldId="510"/>
        </pc:sldMkLst>
      </pc:sldChg>
      <pc:sldChg chg="add del">
        <pc:chgData name="Nikola Nikolov" userId="41e4aa317e96dc34" providerId="LiveId" clId="{7DEDF71D-CFB8-4A77-80A5-DB9E96808229}" dt="2018-11-12T01:27:26.372" v="117" actId="2696"/>
        <pc:sldMkLst>
          <pc:docMk/>
          <pc:sldMk cId="1478987015" sldId="511"/>
        </pc:sldMkLst>
      </pc:sldChg>
      <pc:sldChg chg="del">
        <pc:chgData name="Nikola Nikolov" userId="41e4aa317e96dc34" providerId="LiveId" clId="{7DEDF71D-CFB8-4A77-80A5-DB9E96808229}" dt="2018-11-11T16:28:49.180" v="17" actId="2696"/>
        <pc:sldMkLst>
          <pc:docMk/>
          <pc:sldMk cId="145171086" sldId="1079"/>
        </pc:sldMkLst>
      </pc:sldChg>
      <pc:sldChg chg="del">
        <pc:chgData name="Nikola Nikolov" userId="41e4aa317e96dc34" providerId="LiveId" clId="{7DEDF71D-CFB8-4A77-80A5-DB9E96808229}" dt="2018-11-11T16:28:49.207" v="18" actId="2696"/>
        <pc:sldMkLst>
          <pc:docMk/>
          <pc:sldMk cId="209420544" sldId="1080"/>
        </pc:sldMkLst>
      </pc:sldChg>
      <pc:sldChg chg="del">
        <pc:chgData name="Nikola Nikolov" userId="41e4aa317e96dc34" providerId="LiveId" clId="{7DEDF71D-CFB8-4A77-80A5-DB9E96808229}" dt="2018-11-11T16:28:49.262" v="20" actId="2696"/>
        <pc:sldMkLst>
          <pc:docMk/>
          <pc:sldMk cId="3733580100" sldId="1082"/>
        </pc:sldMkLst>
      </pc:sldChg>
      <pc:sldChg chg="del">
        <pc:chgData name="Nikola Nikolov" userId="41e4aa317e96dc34" providerId="LiveId" clId="{7DEDF71D-CFB8-4A77-80A5-DB9E96808229}" dt="2018-11-11T16:28:49.284" v="21" actId="2696"/>
        <pc:sldMkLst>
          <pc:docMk/>
          <pc:sldMk cId="749101912" sldId="1083"/>
        </pc:sldMkLst>
      </pc:sldChg>
      <pc:sldChg chg="del">
        <pc:chgData name="Nikola Nikolov" userId="41e4aa317e96dc34" providerId="LiveId" clId="{7DEDF71D-CFB8-4A77-80A5-DB9E96808229}" dt="2018-11-11T16:28:49.998" v="27" actId="2696"/>
        <pc:sldMkLst>
          <pc:docMk/>
          <pc:sldMk cId="791410143" sldId="1084"/>
        </pc:sldMkLst>
      </pc:sldChg>
    </pc:docChg>
  </pc:docChgLst>
  <pc:docChgLst>
    <pc:chgData name="Nikola Nikolov" userId="41e4aa317e96dc34" providerId="LiveId" clId="{83F882AD-E018-4053-8DAA-B88C611CA299}"/>
    <pc:docChg chg="undo custSel addSld delSld modSld sldOrd">
      <pc:chgData name="Nikola Nikolov" userId="41e4aa317e96dc34" providerId="LiveId" clId="{83F882AD-E018-4053-8DAA-B88C611CA299}" dt="2018-10-13T12:18:21.509" v="304" actId="255"/>
      <pc:docMkLst>
        <pc:docMk/>
      </pc:docMkLst>
      <pc:sldChg chg="modSp">
        <pc:chgData name="Nikola Nikolov" userId="41e4aa317e96dc34" providerId="LiveId" clId="{83F882AD-E018-4053-8DAA-B88C611CA299}" dt="2018-10-13T12:05:11.701" v="99" actId="20577"/>
        <pc:sldMkLst>
          <pc:docMk/>
          <pc:sldMk cId="0" sldId="266"/>
        </pc:sldMkLst>
        <pc:spChg chg="mod">
          <ac:chgData name="Nikola Nikolov" userId="41e4aa317e96dc34" providerId="LiveId" clId="{83F882AD-E018-4053-8DAA-B88C611CA299}" dt="2018-10-13T12:05:11.701" v="99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06/04/2022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mostly-complete-chart-of-neural-networks-explained-3fb6f23674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guru.co/blog/deep-learning-frameworks-compari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CS4168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Lecture 11</a:t>
            </a:r>
            <a:br>
              <a:rPr lang="en-IE" dirty="0"/>
            </a:br>
            <a:r>
              <a:rPr lang="en-IE" dirty="0"/>
              <a:t>Overview of Deep Learning</a:t>
            </a:r>
          </a:p>
          <a:p>
            <a:endParaRPr lang="en-IE" dirty="0"/>
          </a:p>
          <a:p>
            <a:r>
              <a:rPr lang="en-IE" dirty="0"/>
              <a:t>(some slides based on by Witten &amp; Frank)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recent years, so-called “deep learning” approaches to machine learning have had a major impact on speech recognition and computer vision</a:t>
            </a:r>
          </a:p>
          <a:p>
            <a:r>
              <a:rPr lang="en-US" dirty="0"/>
              <a:t>Other disciplines, such as natural language processing, are also starting to see benefits </a:t>
            </a:r>
          </a:p>
          <a:p>
            <a:r>
              <a:rPr lang="en-US" dirty="0"/>
              <a:t>A critical ingredient is the use of much larger quantities of data than has heretofore been possible</a:t>
            </a:r>
          </a:p>
          <a:p>
            <a:r>
              <a:rPr lang="en-US" dirty="0"/>
              <a:t>Recent successes have arisen in settings involving </a:t>
            </a:r>
            <a:r>
              <a:rPr lang="en-US" i="1" dirty="0"/>
              <a:t>high capacity</a:t>
            </a:r>
            <a:r>
              <a:rPr lang="en-US" dirty="0"/>
              <a:t> models—ones with many parameters.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43C6-DC92-402F-A9DA-C820A6C0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Learning vs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1632-EC98-426A-B9E7-37A579E6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Deep Learning is Machine Learning.</a:t>
            </a:r>
          </a:p>
          <a:p>
            <a:r>
              <a:rPr lang="en-GB" dirty="0"/>
              <a:t>Works within the same data mining workflow:</a:t>
            </a:r>
          </a:p>
          <a:p>
            <a:pPr lvl="1"/>
            <a:r>
              <a:rPr lang="en-GB" dirty="0"/>
              <a:t>Data collection</a:t>
            </a:r>
          </a:p>
          <a:p>
            <a:pPr lvl="1"/>
            <a:r>
              <a:rPr lang="en-GB" dirty="0"/>
              <a:t>Data pre-processing</a:t>
            </a:r>
          </a:p>
          <a:p>
            <a:pPr lvl="1"/>
            <a:r>
              <a:rPr lang="en-GB" dirty="0"/>
              <a:t>Train a model = deep network</a:t>
            </a:r>
          </a:p>
          <a:p>
            <a:pPr lvl="2"/>
            <a:r>
              <a:rPr lang="en-GB" dirty="0"/>
              <a:t>Feature engineering: features are learned in the process of training a model</a:t>
            </a:r>
          </a:p>
          <a:p>
            <a:pPr lvl="1"/>
            <a:r>
              <a:rPr lang="en-GB" dirty="0"/>
              <a:t>Evaluate with a test set</a:t>
            </a:r>
          </a:p>
          <a:p>
            <a:pPr lvl="2"/>
            <a:r>
              <a:rPr lang="en-GB" dirty="0"/>
              <a:t>cross validation typically not used as deep learning is used with huge datasets</a:t>
            </a:r>
          </a:p>
          <a:p>
            <a:r>
              <a:rPr lang="en-GB" dirty="0"/>
              <a:t>Deep Learning can be:</a:t>
            </a:r>
          </a:p>
          <a:p>
            <a:pPr lvl="1"/>
            <a:r>
              <a:rPr lang="en-GB" dirty="0"/>
              <a:t>Supervised (classification, numeric prediction)</a:t>
            </a:r>
          </a:p>
          <a:p>
            <a:pPr lvl="1"/>
            <a:r>
              <a:rPr lang="en-GB" dirty="0"/>
              <a:t>Unsupervised (clustering, e.g., clustering of images)</a:t>
            </a:r>
          </a:p>
          <a:p>
            <a:r>
              <a:rPr lang="en-GB" dirty="0"/>
              <a:t>Problem: a trained deep neural network typically does not give an insight into the data (unlike, say, a decision tree or a list of rules)</a:t>
            </a:r>
          </a:p>
        </p:txBody>
      </p:sp>
    </p:spTree>
    <p:extLst>
      <p:ext uri="{BB962C8B-B14F-4D97-AF65-F5344CB8AC3E}">
        <p14:creationId xmlns:p14="http://schemas.microsoft.com/office/powerpoint/2010/main" val="129716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9E4D-80E5-4866-B834-5294E660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Deep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D49B-5E53-41C7-89EA-58289CD6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 Forward Neural Network</a:t>
            </a:r>
          </a:p>
          <a:p>
            <a:r>
              <a:rPr lang="en-GB" dirty="0"/>
              <a:t>Recurrent Neural Network</a:t>
            </a:r>
          </a:p>
          <a:p>
            <a:r>
              <a:rPr lang="en-GB" dirty="0"/>
              <a:t>Symmetrically Connected Networks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889A8-9881-415A-84E0-26C2C5C20736}"/>
              </a:ext>
            </a:extLst>
          </p:cNvPr>
          <p:cNvSpPr/>
          <p:nvPr/>
        </p:nvSpPr>
        <p:spPr>
          <a:xfrm>
            <a:off x="457200" y="386318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https://towardsdatascience.com/the-mostly-complete-chart-of-neural-networks-explained-3fb6f2367464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72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BF63-A697-41F9-8ACB-3D62FB7F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 Forward Neural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F02D6-EF9E-4FF8-BA84-B1B02BA10D33}"/>
              </a:ext>
            </a:extLst>
          </p:cNvPr>
          <p:cNvSpPr/>
          <p:nvPr/>
        </p:nvSpPr>
        <p:spPr>
          <a:xfrm>
            <a:off x="1331640" y="5280244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FSBrabo"/>
              </a:rPr>
              <a:t>Multilayer Perceptron network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A42B6-11DA-4A40-B8C9-B71E711DDB22}"/>
              </a:ext>
            </a:extLst>
          </p:cNvPr>
          <p:cNvSpPr/>
          <p:nvPr/>
        </p:nvSpPr>
        <p:spPr>
          <a:xfrm>
            <a:off x="2123728" y="6093296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https://en.wikipedia.org/wiki/Activation_function</a:t>
            </a:r>
            <a:endParaRPr lang="en-IE" dirty="0"/>
          </a:p>
        </p:txBody>
      </p:sp>
      <p:pic>
        <p:nvPicPr>
          <p:cNvPr id="1030" name="Picture 6" descr="Generic multilayer feedforward neural network. | Download ...">
            <a:extLst>
              <a:ext uri="{FF2B5EF4-FFF2-40B4-BE49-F238E27FC236}">
                <a16:creationId xmlns:a16="http://schemas.microsoft.com/office/drawing/2014/main" id="{59A0FED5-D0BB-4FFF-9BFA-C20D9D7C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124075"/>
            <a:ext cx="80962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neural network </a:t>
            </a:r>
            <a:r>
              <a:rPr lang="en-CA" i="1" dirty="0"/>
              <a:t>renaissance</a:t>
            </a:r>
            <a:r>
              <a:rPr lang="en-CA" dirty="0"/>
              <a:t> and deep learning </a:t>
            </a:r>
            <a:r>
              <a:rPr lang="en-CA" i="1" dirty="0"/>
              <a:t>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term “renaissance” captures a massive resurgence of interest in neural networks and deep learning techniques</a:t>
            </a:r>
          </a:p>
          <a:p>
            <a:r>
              <a:rPr lang="en-US" dirty="0"/>
              <a:t>Many high-profile media (e.g. </a:t>
            </a:r>
            <a:r>
              <a:rPr lang="en-US" i="1" dirty="0"/>
              <a:t>The New York Times</a:t>
            </a:r>
            <a:r>
              <a:rPr lang="en-US" dirty="0"/>
              <a:t>) have documented the striking successes of deep learning techniques on key benchmark problems</a:t>
            </a:r>
          </a:p>
          <a:p>
            <a:r>
              <a:rPr lang="en-US" dirty="0"/>
              <a:t>Starting around 2012, impressive results were achieved on long-standing problems in speech recognition and computer vision, and in competitive challenges such as the </a:t>
            </a:r>
            <a:r>
              <a:rPr lang="en-US" dirty="0" err="1"/>
              <a:t>ImageNet</a:t>
            </a:r>
            <a:r>
              <a:rPr lang="en-US" dirty="0"/>
              <a:t> </a:t>
            </a:r>
            <a:r>
              <a:rPr lang="en-US" i="1" dirty="0"/>
              <a:t>Large Scale Visual Recognition Challenge </a:t>
            </a:r>
            <a:r>
              <a:rPr lang="en-US" dirty="0"/>
              <a:t>and the </a:t>
            </a:r>
            <a:r>
              <a:rPr lang="en-US" i="1" dirty="0"/>
              <a:t>Labeled Faces in the Wild </a:t>
            </a:r>
            <a:r>
              <a:rPr lang="en-US" dirty="0"/>
              <a:t>evaluation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1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GPUs, graphs and tensors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9157"/>
            <a:ext cx="8229600" cy="55188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easy availability of high-speed computation in the form of graphics processing units has been critical to the success of deep learning techniques</a:t>
            </a:r>
          </a:p>
          <a:p>
            <a:r>
              <a:rPr lang="en-US" dirty="0"/>
              <a:t>When formulated in matrix-vector form, computation can be accelerated using optimized graphics libraries and hardware</a:t>
            </a:r>
          </a:p>
          <a:p>
            <a:r>
              <a:rPr lang="en-US" dirty="0"/>
              <a:t>As network models become more complex, some quantities can only be represented using multidimensional arrays of numbers</a:t>
            </a:r>
          </a:p>
          <a:p>
            <a:pPr lvl="1"/>
            <a:r>
              <a:rPr lang="en-US" dirty="0"/>
              <a:t>Such arrays are sometimes referred to as tensors, a generalization of matrices that permit an arbitrary number of indices</a:t>
            </a:r>
          </a:p>
          <a:p>
            <a:r>
              <a:rPr lang="en-US" dirty="0"/>
              <a:t>Software for deep learning supporting </a:t>
            </a:r>
            <a:r>
              <a:rPr lang="en-US" i="1" dirty="0"/>
              <a:t>computation graphs </a:t>
            </a:r>
            <a:r>
              <a:rPr lang="en-US" dirty="0"/>
              <a:t>and </a:t>
            </a:r>
            <a:r>
              <a:rPr lang="en-US" i="1" dirty="0"/>
              <a:t>tensors</a:t>
            </a:r>
            <a:r>
              <a:rPr lang="en-US" dirty="0"/>
              <a:t> is therefore invaluable for accelerating the creation of complex network structures and making it easier to learn them</a:t>
            </a:r>
          </a:p>
        </p:txBody>
      </p:sp>
    </p:spTree>
    <p:extLst>
      <p:ext uri="{BB962C8B-B14F-4D97-AF65-F5344CB8AC3E}">
        <p14:creationId xmlns:p14="http://schemas.microsoft.com/office/powerpoint/2010/main" val="13751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72"/>
            <a:ext cx="8229600" cy="4005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 following developments have played a crucial role in the resurgence of neural network methods:</a:t>
            </a:r>
          </a:p>
          <a:p>
            <a:pPr lvl="0"/>
            <a:r>
              <a:rPr lang="en-US" dirty="0"/>
              <a:t>the proper evaluation of machine learning methods;</a:t>
            </a:r>
            <a:endParaRPr lang="en-CA" dirty="0"/>
          </a:p>
          <a:p>
            <a:pPr lvl="0"/>
            <a:r>
              <a:rPr lang="en-US" dirty="0"/>
              <a:t>vastly increased amounts of data;</a:t>
            </a:r>
            <a:endParaRPr lang="en-CA" dirty="0"/>
          </a:p>
          <a:p>
            <a:pPr lvl="0"/>
            <a:r>
              <a:rPr lang="en-US" dirty="0"/>
              <a:t>deeper and larger network architectures;</a:t>
            </a:r>
            <a:endParaRPr lang="en-CA" dirty="0"/>
          </a:p>
          <a:p>
            <a:pPr lvl="0"/>
            <a:r>
              <a:rPr lang="en-US" dirty="0"/>
              <a:t>accelerated training using GPU techniques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38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AFE5-6C81-4567-9C7D-3568B31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Learning Development Libraries/Frameworks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18ED-F321-4DBF-AB94-571D7934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Tensorflow</a:t>
            </a:r>
            <a:endParaRPr lang="en-GB" dirty="0"/>
          </a:p>
          <a:p>
            <a:r>
              <a:rPr lang="en-GB" dirty="0" err="1"/>
              <a:t>PyTorch</a:t>
            </a:r>
            <a:endParaRPr lang="en-GB" dirty="0"/>
          </a:p>
          <a:p>
            <a:r>
              <a:rPr lang="en-GB" dirty="0" err="1"/>
              <a:t>Keras</a:t>
            </a:r>
            <a:endParaRPr lang="en-GB" dirty="0"/>
          </a:p>
          <a:p>
            <a:r>
              <a:rPr lang="en-GB" dirty="0" err="1"/>
              <a:t>MXNet</a:t>
            </a:r>
            <a:endParaRPr lang="en-GB" dirty="0"/>
          </a:p>
          <a:p>
            <a:r>
              <a:rPr lang="en-GB" dirty="0"/>
              <a:t>The Microsoft Cognitive Toolkit </a:t>
            </a:r>
          </a:p>
          <a:p>
            <a:r>
              <a:rPr lang="en-GB" dirty="0"/>
              <a:t>Caffe</a:t>
            </a:r>
          </a:p>
          <a:p>
            <a:r>
              <a:rPr lang="en-GB" dirty="0"/>
              <a:t>Deeplearning4j (Java) </a:t>
            </a:r>
          </a:p>
          <a:p>
            <a:r>
              <a:rPr lang="en-GB" dirty="0" err="1"/>
              <a:t>Chainer</a:t>
            </a:r>
            <a:endParaRPr lang="en-GB" dirty="0"/>
          </a:p>
          <a:p>
            <a:r>
              <a:rPr lang="en-GB" dirty="0">
                <a:hlinkClick r:id="rId2"/>
              </a:rPr>
              <a:t>https://www.netguru.co/blog/deep-learning-frameworks-comparison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18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</TotalTime>
  <Words>523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FSBrabo</vt:lpstr>
      <vt:lpstr>Office Theme</vt:lpstr>
      <vt:lpstr>CS4168 Data Mining</vt:lpstr>
      <vt:lpstr>Introducing Deep Learning</vt:lpstr>
      <vt:lpstr>Deep Learning vs Machine Learning</vt:lpstr>
      <vt:lpstr>Deep Network Architectures</vt:lpstr>
      <vt:lpstr>Feed Forward Neural Network</vt:lpstr>
      <vt:lpstr>The neural network renaissance and deep learning revolution</vt:lpstr>
      <vt:lpstr>GPUs, graphs and tensors</vt:lpstr>
      <vt:lpstr>Key developments</vt:lpstr>
      <vt:lpstr>Deep Learning Development Libraries/Frameworks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139</cp:revision>
  <dcterms:created xsi:type="dcterms:W3CDTF">2011-08-11T10:12:44Z</dcterms:created>
  <dcterms:modified xsi:type="dcterms:W3CDTF">2022-04-06T15:59:25Z</dcterms:modified>
</cp:coreProperties>
</file>