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66" r:id="rId2"/>
    <p:sldId id="257" r:id="rId3"/>
    <p:sldId id="269" r:id="rId4"/>
    <p:sldId id="270" r:id="rId5"/>
    <p:sldId id="271" r:id="rId6"/>
    <p:sldId id="273" r:id="rId7"/>
    <p:sldId id="277" r:id="rId8"/>
    <p:sldId id="279" r:id="rId9"/>
    <p:sldId id="276" r:id="rId10"/>
    <p:sldId id="281" r:id="rId11"/>
    <p:sldId id="278" r:id="rId12"/>
    <p:sldId id="282" r:id="rId13"/>
    <p:sldId id="284" r:id="rId14"/>
    <p:sldId id="283" r:id="rId15"/>
    <p:sldId id="285" r:id="rId16"/>
    <p:sldId id="286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8BB2C-A8CA-4449-A075-AA30DAA7D6FB}" v="9" dt="2022-02-09T14:31:04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Nikolov" userId="41e4aa317e96dc34" providerId="LiveId" clId="{6D0A6985-3152-42CB-AE89-635BB47AC518}"/>
    <pc:docChg chg="undo custSel mod addSld delSld modSld sldOrd">
      <pc:chgData name="Nikola Nikolov" userId="41e4aa317e96dc34" providerId="LiveId" clId="{6D0A6985-3152-42CB-AE89-635BB47AC518}" dt="2020-02-03T03:17:24.752" v="253" actId="20577"/>
      <pc:docMkLst>
        <pc:docMk/>
      </pc:docMkLst>
      <pc:sldChg chg="modSp">
        <pc:chgData name="Nikola Nikolov" userId="41e4aa317e96dc34" providerId="LiveId" clId="{6D0A6985-3152-42CB-AE89-635BB47AC518}" dt="2020-02-02T22:35:23.769" v="87" actId="113"/>
        <pc:sldMkLst>
          <pc:docMk/>
          <pc:sldMk cId="0" sldId="257"/>
        </pc:sldMkLst>
        <pc:spChg chg="mod">
          <ac:chgData name="Nikola Nikolov" userId="41e4aa317e96dc34" providerId="LiveId" clId="{6D0A6985-3152-42CB-AE89-635BB47AC518}" dt="2020-02-02T22:34:30.122" v="83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Nikola Nikolov" userId="41e4aa317e96dc34" providerId="LiveId" clId="{6D0A6985-3152-42CB-AE89-635BB47AC518}" dt="2020-02-02T22:35:23.769" v="87" actId="113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0" sldId="258"/>
        </pc:sldMkLst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0" sldId="259"/>
        </pc:sldMkLst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0" sldId="261"/>
        </pc:sldMkLst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0" sldId="263"/>
        </pc:sldMkLst>
      </pc:sldChg>
      <pc:sldChg chg="delSp modSp">
        <pc:chgData name="Nikola Nikolov" userId="41e4aa317e96dc34" providerId="LiveId" clId="{6D0A6985-3152-42CB-AE89-635BB47AC518}" dt="2020-02-02T22:33:17.631" v="37" actId="478"/>
        <pc:sldMkLst>
          <pc:docMk/>
          <pc:sldMk cId="0" sldId="266"/>
        </pc:sldMkLst>
        <pc:spChg chg="mod">
          <ac:chgData name="Nikola Nikolov" userId="41e4aa317e96dc34" providerId="LiveId" clId="{6D0A6985-3152-42CB-AE89-635BB47AC518}" dt="2020-02-02T22:33:11.430" v="36" actId="14100"/>
          <ac:spMkLst>
            <pc:docMk/>
            <pc:sldMk cId="0" sldId="266"/>
            <ac:spMk id="3" creationId="{00000000-0000-0000-0000-000000000000}"/>
          </ac:spMkLst>
        </pc:spChg>
        <pc:spChg chg="del">
          <ac:chgData name="Nikola Nikolov" userId="41e4aa317e96dc34" providerId="LiveId" clId="{6D0A6985-3152-42CB-AE89-635BB47AC518}" dt="2020-02-02T22:33:17.631" v="37" actId="478"/>
          <ac:spMkLst>
            <pc:docMk/>
            <pc:sldMk cId="0" sldId="266"/>
            <ac:spMk id="5" creationId="{00000000-0000-0000-0000-000000000000}"/>
          </ac:spMkLst>
        </pc:spChg>
      </pc:sldChg>
      <pc:sldChg chg="modSp add ord">
        <pc:chgData name="Nikola Nikolov" userId="41e4aa317e96dc34" providerId="LiveId" clId="{6D0A6985-3152-42CB-AE89-635BB47AC518}" dt="2020-02-03T03:17:24.752" v="253" actId="20577"/>
        <pc:sldMkLst>
          <pc:docMk/>
          <pc:sldMk cId="810545831" sldId="267"/>
        </pc:sldMkLst>
        <pc:spChg chg="mod">
          <ac:chgData name="Nikola Nikolov" userId="41e4aa317e96dc34" providerId="LiveId" clId="{6D0A6985-3152-42CB-AE89-635BB47AC518}" dt="2020-02-03T03:17:24.752" v="253" actId="20577"/>
          <ac:spMkLst>
            <pc:docMk/>
            <pc:sldMk cId="810545831" sldId="267"/>
            <ac:spMk id="2" creationId="{C6D46C68-445B-4129-A6F2-529337488F8B}"/>
          </ac:spMkLst>
        </pc:spChg>
        <pc:spChg chg="mod">
          <ac:chgData name="Nikola Nikolov" userId="41e4aa317e96dc34" providerId="LiveId" clId="{6D0A6985-3152-42CB-AE89-635BB47AC518}" dt="2020-02-03T03:17:21.732" v="252" actId="20577"/>
          <ac:spMkLst>
            <pc:docMk/>
            <pc:sldMk cId="810545831" sldId="267"/>
            <ac:spMk id="3" creationId="{22905220-8311-4646-B779-BA7CEDCF617E}"/>
          </ac:spMkLst>
        </pc:spChg>
      </pc:sldChg>
      <pc:sldChg chg="addSp delSp modSp add mod setBg">
        <pc:chgData name="Nikola Nikolov" userId="41e4aa317e96dc34" providerId="LiveId" clId="{6D0A6985-3152-42CB-AE89-635BB47AC518}" dt="2020-02-03T00:31:28.033" v="208" actId="208"/>
        <pc:sldMkLst>
          <pc:docMk/>
          <pc:sldMk cId="1199110304" sldId="268"/>
        </pc:sldMkLst>
        <pc:spChg chg="mod">
          <ac:chgData name="Nikola Nikolov" userId="41e4aa317e96dc34" providerId="LiveId" clId="{6D0A6985-3152-42CB-AE89-635BB47AC518}" dt="2020-02-03T00:21:39.228" v="189" actId="26606"/>
          <ac:spMkLst>
            <pc:docMk/>
            <pc:sldMk cId="1199110304" sldId="268"/>
            <ac:spMk id="2" creationId="{6B020394-154F-4A5F-9205-28DEFC4019F1}"/>
          </ac:spMkLst>
        </pc:spChg>
        <pc:spChg chg="mod">
          <ac:chgData name="Nikola Nikolov" userId="41e4aa317e96dc34" providerId="LiveId" clId="{6D0A6985-3152-42CB-AE89-635BB47AC518}" dt="2020-02-03T00:22:08.918" v="202" actId="20577"/>
          <ac:spMkLst>
            <pc:docMk/>
            <pc:sldMk cId="1199110304" sldId="268"/>
            <ac:spMk id="3" creationId="{FA44FB98-B397-46DF-BD9E-879EC4F03D99}"/>
          </ac:spMkLst>
        </pc:spChg>
        <pc:spChg chg="add del">
          <ac:chgData name="Nikola Nikolov" userId="41e4aa317e96dc34" providerId="LiveId" clId="{6D0A6985-3152-42CB-AE89-635BB47AC518}" dt="2020-02-03T00:21:06.373" v="185" actId="26606"/>
          <ac:spMkLst>
            <pc:docMk/>
            <pc:sldMk cId="1199110304" sldId="268"/>
            <ac:spMk id="7" creationId="{B0792D4F-247E-46FE-85FC-881DEFA41D94}"/>
          </ac:spMkLst>
        </pc:spChg>
        <pc:spChg chg="add del">
          <ac:chgData name="Nikola Nikolov" userId="41e4aa317e96dc34" providerId="LiveId" clId="{6D0A6985-3152-42CB-AE89-635BB47AC518}" dt="2020-02-03T00:20:44.601" v="183" actId="26606"/>
          <ac:spMkLst>
            <pc:docMk/>
            <pc:sldMk cId="1199110304" sldId="268"/>
            <ac:spMk id="10" creationId="{B0792D4F-247E-46FE-85FC-881DEFA41D94}"/>
          </ac:spMkLst>
        </pc:spChg>
        <pc:spChg chg="add del">
          <ac:chgData name="Nikola Nikolov" userId="41e4aa317e96dc34" providerId="LiveId" clId="{6D0A6985-3152-42CB-AE89-635BB47AC518}" dt="2020-02-03T00:21:39.228" v="189" actId="26606"/>
          <ac:spMkLst>
            <pc:docMk/>
            <pc:sldMk cId="1199110304" sldId="268"/>
            <ac:spMk id="11" creationId="{5E39A796-BE83-48B1-B33F-35C4A32AAB57}"/>
          </ac:spMkLst>
        </pc:spChg>
        <pc:spChg chg="add del">
          <ac:chgData name="Nikola Nikolov" userId="41e4aa317e96dc34" providerId="LiveId" clId="{6D0A6985-3152-42CB-AE89-635BB47AC518}" dt="2020-02-03T00:21:39.228" v="189" actId="26606"/>
          <ac:spMkLst>
            <pc:docMk/>
            <pc:sldMk cId="1199110304" sldId="268"/>
            <ac:spMk id="13" creationId="{72F84B47-E267-4194-8194-831DB7B5547F}"/>
          </ac:spMkLst>
        </pc:spChg>
        <pc:graphicFrameChg chg="add del">
          <ac:chgData name="Nikola Nikolov" userId="41e4aa317e96dc34" providerId="LiveId" clId="{6D0A6985-3152-42CB-AE89-635BB47AC518}" dt="2020-02-03T00:20:30.137" v="180"/>
          <ac:graphicFrameMkLst>
            <pc:docMk/>
            <pc:sldMk cId="1199110304" sldId="268"/>
            <ac:graphicFrameMk id="4" creationId="{33AB0E42-E4A9-4039-A474-BDAB931BD9A6}"/>
          </ac:graphicFrameMkLst>
        </pc:graphicFrameChg>
        <pc:graphicFrameChg chg="add del mod modGraphic">
          <ac:chgData name="Nikola Nikolov" userId="41e4aa317e96dc34" providerId="LiveId" clId="{6D0A6985-3152-42CB-AE89-635BB47AC518}" dt="2020-02-03T00:21:08.081" v="186"/>
          <ac:graphicFrameMkLst>
            <pc:docMk/>
            <pc:sldMk cId="1199110304" sldId="268"/>
            <ac:graphicFrameMk id="5" creationId="{34514E08-C2BC-4FF0-93C9-2B847CE88F55}"/>
          </ac:graphicFrameMkLst>
        </pc:graphicFrameChg>
        <pc:graphicFrameChg chg="add del mod modGraphic">
          <ac:chgData name="Nikola Nikolov" userId="41e4aa317e96dc34" providerId="LiveId" clId="{6D0A6985-3152-42CB-AE89-635BB47AC518}" dt="2020-02-03T00:22:04.669" v="196"/>
          <ac:graphicFrameMkLst>
            <pc:docMk/>
            <pc:sldMk cId="1199110304" sldId="268"/>
            <ac:graphicFrameMk id="6" creationId="{8D9C7F3D-E5E1-4D79-AA60-0C552A4C27CF}"/>
          </ac:graphicFrameMkLst>
        </pc:graphicFrameChg>
        <pc:picChg chg="add mod">
          <ac:chgData name="Nikola Nikolov" userId="41e4aa317e96dc34" providerId="LiveId" clId="{6D0A6985-3152-42CB-AE89-635BB47AC518}" dt="2020-02-03T00:31:28.033" v="208" actId="208"/>
          <ac:picMkLst>
            <pc:docMk/>
            <pc:sldMk cId="1199110304" sldId="268"/>
            <ac:picMk id="14" creationId="{56B1041F-EC8B-456F-8DD7-EE70160FE004}"/>
          </ac:picMkLst>
        </pc:picChg>
        <pc:cxnChg chg="add del">
          <ac:chgData name="Nikola Nikolov" userId="41e4aa317e96dc34" providerId="LiveId" clId="{6D0A6985-3152-42CB-AE89-635BB47AC518}" dt="2020-02-03T00:21:06.373" v="185" actId="26606"/>
          <ac:cxnSpMkLst>
            <pc:docMk/>
            <pc:sldMk cId="1199110304" sldId="268"/>
            <ac:cxnSpMk id="8" creationId="{CE272F12-AF86-441A-BC1B-C014BBBF85B5}"/>
          </ac:cxnSpMkLst>
        </pc:cxnChg>
        <pc:cxnChg chg="add del">
          <ac:chgData name="Nikola Nikolov" userId="41e4aa317e96dc34" providerId="LiveId" clId="{6D0A6985-3152-42CB-AE89-635BB47AC518}" dt="2020-02-03T00:20:44.601" v="183" actId="26606"/>
          <ac:cxnSpMkLst>
            <pc:docMk/>
            <pc:sldMk cId="1199110304" sldId="268"/>
            <ac:cxnSpMk id="12" creationId="{CE272F12-AF86-441A-BC1B-C014BBBF85B5}"/>
          </ac:cxnSpMkLst>
        </pc:cxnChg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1614464371" sldId="269"/>
        </pc:sldMkLst>
      </pc:sldChg>
      <pc:sldChg chg="modSp add del">
        <pc:chgData name="Nikola Nikolov" userId="41e4aa317e96dc34" providerId="LiveId" clId="{6D0A6985-3152-42CB-AE89-635BB47AC518}" dt="2020-02-03T03:16:47.668" v="217" actId="47"/>
        <pc:sldMkLst>
          <pc:docMk/>
          <pc:sldMk cId="2473880497" sldId="269"/>
        </pc:sldMkLst>
        <pc:spChg chg="mod">
          <ac:chgData name="Nikola Nikolov" userId="41e4aa317e96dc34" providerId="LiveId" clId="{6D0A6985-3152-42CB-AE89-635BB47AC518}" dt="2020-02-03T00:45:36.458" v="216" actId="20577"/>
          <ac:spMkLst>
            <pc:docMk/>
            <pc:sldMk cId="2473880497" sldId="269"/>
            <ac:spMk id="2" creationId="{B02727D6-79A2-47B0-99B4-58A5B1AE1BF4}"/>
          </ac:spMkLst>
        </pc:spChg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1914826530" sldId="271"/>
        </pc:sldMkLst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1364799381" sldId="272"/>
        </pc:sldMkLst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1874207429" sldId="273"/>
        </pc:sldMkLst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3480004252" sldId="274"/>
        </pc:sldMkLst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2768282848" sldId="276"/>
        </pc:sldMkLst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2747230246" sldId="280"/>
        </pc:sldMkLst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2603204540" sldId="281"/>
        </pc:sldMkLst>
      </pc:sldChg>
      <pc:sldChg chg="del">
        <pc:chgData name="Nikola Nikolov" userId="41e4aa317e96dc34" providerId="LiveId" clId="{6D0A6985-3152-42CB-AE89-635BB47AC518}" dt="2020-02-02T22:33:21.598" v="38" actId="47"/>
        <pc:sldMkLst>
          <pc:docMk/>
          <pc:sldMk cId="1897392058" sldId="282"/>
        </pc:sldMkLst>
      </pc:sldChg>
    </pc:docChg>
  </pc:docChgLst>
  <pc:docChgLst>
    <pc:chgData name="Nikola Nikolov" userId="41e4aa317e96dc34" providerId="LiveId" clId="{7AC8BB2C-A8CA-4449-A075-AA30DAA7D6FB}"/>
    <pc:docChg chg="undo redo custSel addSld modSld sldOrd">
      <pc:chgData name="Nikola Nikolov" userId="41e4aa317e96dc34" providerId="LiveId" clId="{7AC8BB2C-A8CA-4449-A075-AA30DAA7D6FB}" dt="2022-02-09T16:10:08.380" v="1389" actId="20577"/>
      <pc:docMkLst>
        <pc:docMk/>
      </pc:docMkLst>
      <pc:sldChg chg="modSp mod">
        <pc:chgData name="Nikola Nikolov" userId="41e4aa317e96dc34" providerId="LiveId" clId="{7AC8BB2C-A8CA-4449-A075-AA30DAA7D6FB}" dt="2022-02-09T16:07:06.661" v="1065" actId="20577"/>
        <pc:sldMkLst>
          <pc:docMk/>
          <pc:sldMk cId="1614464371" sldId="269"/>
        </pc:sldMkLst>
        <pc:spChg chg="mod">
          <ac:chgData name="Nikola Nikolov" userId="41e4aa317e96dc34" providerId="LiveId" clId="{7AC8BB2C-A8CA-4449-A075-AA30DAA7D6FB}" dt="2022-02-09T16:07:06.661" v="1065" actId="20577"/>
          <ac:spMkLst>
            <pc:docMk/>
            <pc:sldMk cId="1614464371" sldId="269"/>
            <ac:spMk id="3" creationId="{00000000-0000-0000-0000-000000000000}"/>
          </ac:spMkLst>
        </pc:spChg>
      </pc:sldChg>
      <pc:sldChg chg="modSp mod ord">
        <pc:chgData name="Nikola Nikolov" userId="41e4aa317e96dc34" providerId="LiveId" clId="{7AC8BB2C-A8CA-4449-A075-AA30DAA7D6FB}" dt="2022-02-09T16:03:58.928" v="938" actId="114"/>
        <pc:sldMkLst>
          <pc:docMk/>
          <pc:sldMk cId="3909707724" sldId="276"/>
        </pc:sldMkLst>
        <pc:spChg chg="mod">
          <ac:chgData name="Nikola Nikolov" userId="41e4aa317e96dc34" providerId="LiveId" clId="{7AC8BB2C-A8CA-4449-A075-AA30DAA7D6FB}" dt="2022-02-09T14:14:00.593" v="68" actId="20577"/>
          <ac:spMkLst>
            <pc:docMk/>
            <pc:sldMk cId="3909707724" sldId="276"/>
            <ac:spMk id="2" creationId="{1BB499E6-3D9B-45A0-AA0C-A9DE8BEF3F5B}"/>
          </ac:spMkLst>
        </pc:spChg>
        <pc:spChg chg="mod">
          <ac:chgData name="Nikola Nikolov" userId="41e4aa317e96dc34" providerId="LiveId" clId="{7AC8BB2C-A8CA-4449-A075-AA30DAA7D6FB}" dt="2022-02-09T16:03:58.928" v="938" actId="114"/>
          <ac:spMkLst>
            <pc:docMk/>
            <pc:sldMk cId="3909707724" sldId="276"/>
            <ac:spMk id="3" creationId="{51BFBC17-DFA3-4C4A-8DB7-09B904E0167B}"/>
          </ac:spMkLst>
        </pc:spChg>
      </pc:sldChg>
      <pc:sldChg chg="modSp mod">
        <pc:chgData name="Nikola Nikolov" userId="41e4aa317e96dc34" providerId="LiveId" clId="{7AC8BB2C-A8CA-4449-A075-AA30DAA7D6FB}" dt="2022-02-09T14:50:55.262" v="669" actId="27636"/>
        <pc:sldMkLst>
          <pc:docMk/>
          <pc:sldMk cId="1583933393" sldId="278"/>
        </pc:sldMkLst>
        <pc:spChg chg="mod">
          <ac:chgData name="Nikola Nikolov" userId="41e4aa317e96dc34" providerId="LiveId" clId="{7AC8BB2C-A8CA-4449-A075-AA30DAA7D6FB}" dt="2022-02-09T14:50:55.262" v="669" actId="27636"/>
          <ac:spMkLst>
            <pc:docMk/>
            <pc:sldMk cId="1583933393" sldId="278"/>
            <ac:spMk id="3" creationId="{E49C66EB-2FE2-423A-861C-4D8BB50A700A}"/>
          </ac:spMkLst>
        </pc:spChg>
      </pc:sldChg>
      <pc:sldChg chg="ord">
        <pc:chgData name="Nikola Nikolov" userId="41e4aa317e96dc34" providerId="LiveId" clId="{7AC8BB2C-A8CA-4449-A075-AA30DAA7D6FB}" dt="2022-02-09T16:00:36.509" v="892"/>
        <pc:sldMkLst>
          <pc:docMk/>
          <pc:sldMk cId="399631003" sldId="279"/>
        </pc:sldMkLst>
      </pc:sldChg>
      <pc:sldChg chg="modSp mod">
        <pc:chgData name="Nikola Nikolov" userId="41e4aa317e96dc34" providerId="LiveId" clId="{7AC8BB2C-A8CA-4449-A075-AA30DAA7D6FB}" dt="2022-02-09T16:10:08.380" v="1389" actId="20577"/>
        <pc:sldMkLst>
          <pc:docMk/>
          <pc:sldMk cId="1933089129" sldId="280"/>
        </pc:sldMkLst>
        <pc:spChg chg="mod">
          <ac:chgData name="Nikola Nikolov" userId="41e4aa317e96dc34" providerId="LiveId" clId="{7AC8BB2C-A8CA-4449-A075-AA30DAA7D6FB}" dt="2022-02-09T16:07:21.604" v="1074" actId="20577"/>
          <ac:spMkLst>
            <pc:docMk/>
            <pc:sldMk cId="1933089129" sldId="280"/>
            <ac:spMk id="2" creationId="{B86D9E2D-5C15-4AD7-99EC-2BDB498D3FE2}"/>
          </ac:spMkLst>
        </pc:spChg>
        <pc:spChg chg="mod">
          <ac:chgData name="Nikola Nikolov" userId="41e4aa317e96dc34" providerId="LiveId" clId="{7AC8BB2C-A8CA-4449-A075-AA30DAA7D6FB}" dt="2022-02-09T16:10:08.380" v="1389" actId="20577"/>
          <ac:spMkLst>
            <pc:docMk/>
            <pc:sldMk cId="1933089129" sldId="280"/>
            <ac:spMk id="3" creationId="{F0207D38-AFCC-4622-901E-0257B7E487B5}"/>
          </ac:spMkLst>
        </pc:spChg>
      </pc:sldChg>
      <pc:sldChg chg="modSp add mod">
        <pc:chgData name="Nikola Nikolov" userId="41e4aa317e96dc34" providerId="LiveId" clId="{7AC8BB2C-A8CA-4449-A075-AA30DAA7D6FB}" dt="2022-02-09T16:04:34.668" v="939" actId="313"/>
        <pc:sldMkLst>
          <pc:docMk/>
          <pc:sldMk cId="3108853550" sldId="281"/>
        </pc:sldMkLst>
        <pc:spChg chg="mod">
          <ac:chgData name="Nikola Nikolov" userId="41e4aa317e96dc34" providerId="LiveId" clId="{7AC8BB2C-A8CA-4449-A075-AA30DAA7D6FB}" dt="2022-02-09T14:14:31.978" v="84" actId="27636"/>
          <ac:spMkLst>
            <pc:docMk/>
            <pc:sldMk cId="3108853550" sldId="281"/>
            <ac:spMk id="2" creationId="{1BB499E6-3D9B-45A0-AA0C-A9DE8BEF3F5B}"/>
          </ac:spMkLst>
        </pc:spChg>
        <pc:spChg chg="mod">
          <ac:chgData name="Nikola Nikolov" userId="41e4aa317e96dc34" providerId="LiveId" clId="{7AC8BB2C-A8CA-4449-A075-AA30DAA7D6FB}" dt="2022-02-09T16:04:34.668" v="939" actId="313"/>
          <ac:spMkLst>
            <pc:docMk/>
            <pc:sldMk cId="3108853550" sldId="281"/>
            <ac:spMk id="3" creationId="{51BFBC17-DFA3-4C4A-8DB7-09B904E0167B}"/>
          </ac:spMkLst>
        </pc:spChg>
      </pc:sldChg>
      <pc:sldChg chg="addSp delSp modSp new mod">
        <pc:chgData name="Nikola Nikolov" userId="41e4aa317e96dc34" providerId="LiveId" clId="{7AC8BB2C-A8CA-4449-A075-AA30DAA7D6FB}" dt="2022-02-09T14:44:29.396" v="623" actId="20577"/>
        <pc:sldMkLst>
          <pc:docMk/>
          <pc:sldMk cId="3996836859" sldId="282"/>
        </pc:sldMkLst>
        <pc:spChg chg="mod">
          <ac:chgData name="Nikola Nikolov" userId="41e4aa317e96dc34" providerId="LiveId" clId="{7AC8BB2C-A8CA-4449-A075-AA30DAA7D6FB}" dt="2022-02-09T14:28:34.260" v="211"/>
          <ac:spMkLst>
            <pc:docMk/>
            <pc:sldMk cId="3996836859" sldId="282"/>
            <ac:spMk id="2" creationId="{EAE5C509-E567-43CC-A397-7D0D0A92EBD1}"/>
          </ac:spMkLst>
        </pc:spChg>
        <pc:spChg chg="mod">
          <ac:chgData name="Nikola Nikolov" userId="41e4aa317e96dc34" providerId="LiveId" clId="{7AC8BB2C-A8CA-4449-A075-AA30DAA7D6FB}" dt="2022-02-09T14:44:29.396" v="623" actId="20577"/>
          <ac:spMkLst>
            <pc:docMk/>
            <pc:sldMk cId="3996836859" sldId="282"/>
            <ac:spMk id="3" creationId="{19117682-0E19-4E96-9DD7-B238A93D8242}"/>
          </ac:spMkLst>
        </pc:spChg>
        <pc:spChg chg="add del">
          <ac:chgData name="Nikola Nikolov" userId="41e4aa317e96dc34" providerId="LiveId" clId="{7AC8BB2C-A8CA-4449-A075-AA30DAA7D6FB}" dt="2022-02-09T14:30:32.673" v="222"/>
          <ac:spMkLst>
            <pc:docMk/>
            <pc:sldMk cId="3996836859" sldId="282"/>
            <ac:spMk id="4" creationId="{241C9B72-8BEF-45E0-A073-93941C203C55}"/>
          </ac:spMkLst>
        </pc:spChg>
      </pc:sldChg>
      <pc:sldChg chg="modSp add mod">
        <pc:chgData name="Nikola Nikolov" userId="41e4aa317e96dc34" providerId="LiveId" clId="{7AC8BB2C-A8CA-4449-A075-AA30DAA7D6FB}" dt="2022-02-09T14:46:39.107" v="645" actId="20577"/>
        <pc:sldMkLst>
          <pc:docMk/>
          <pc:sldMk cId="2626545412" sldId="283"/>
        </pc:sldMkLst>
        <pc:spChg chg="mod">
          <ac:chgData name="Nikola Nikolov" userId="41e4aa317e96dc34" providerId="LiveId" clId="{7AC8BB2C-A8CA-4449-A075-AA30DAA7D6FB}" dt="2022-02-09T14:46:39.107" v="645" actId="20577"/>
          <ac:spMkLst>
            <pc:docMk/>
            <pc:sldMk cId="2626545412" sldId="283"/>
            <ac:spMk id="3" creationId="{19117682-0E19-4E96-9DD7-B238A93D8242}"/>
          </ac:spMkLst>
        </pc:spChg>
      </pc:sldChg>
      <pc:sldChg chg="modSp add mod ord">
        <pc:chgData name="Nikola Nikolov" userId="41e4aa317e96dc34" providerId="LiveId" clId="{7AC8BB2C-A8CA-4449-A075-AA30DAA7D6FB}" dt="2022-02-09T14:50:28.611" v="660"/>
        <pc:sldMkLst>
          <pc:docMk/>
          <pc:sldMk cId="3266164113" sldId="284"/>
        </pc:sldMkLst>
        <pc:spChg chg="mod">
          <ac:chgData name="Nikola Nikolov" userId="41e4aa317e96dc34" providerId="LiveId" clId="{7AC8BB2C-A8CA-4449-A075-AA30DAA7D6FB}" dt="2022-02-09T14:38:42.780" v="489" actId="20577"/>
          <ac:spMkLst>
            <pc:docMk/>
            <pc:sldMk cId="3266164113" sldId="284"/>
            <ac:spMk id="2" creationId="{EAE5C509-E567-43CC-A397-7D0D0A92EBD1}"/>
          </ac:spMkLst>
        </pc:spChg>
        <pc:spChg chg="mod">
          <ac:chgData name="Nikola Nikolov" userId="41e4aa317e96dc34" providerId="LiveId" clId="{7AC8BB2C-A8CA-4449-A075-AA30DAA7D6FB}" dt="2022-02-09T14:50:07.702" v="658" actId="404"/>
          <ac:spMkLst>
            <pc:docMk/>
            <pc:sldMk cId="3266164113" sldId="284"/>
            <ac:spMk id="3" creationId="{19117682-0E19-4E96-9DD7-B238A93D8242}"/>
          </ac:spMkLst>
        </pc:spChg>
      </pc:sldChg>
      <pc:sldChg chg="modSp new mod">
        <pc:chgData name="Nikola Nikolov" userId="41e4aa317e96dc34" providerId="LiveId" clId="{7AC8BB2C-A8CA-4449-A075-AA30DAA7D6FB}" dt="2022-02-09T15:56:03.363" v="884"/>
        <pc:sldMkLst>
          <pc:docMk/>
          <pc:sldMk cId="3782379664" sldId="285"/>
        </pc:sldMkLst>
        <pc:spChg chg="mod">
          <ac:chgData name="Nikola Nikolov" userId="41e4aa317e96dc34" providerId="LiveId" clId="{7AC8BB2C-A8CA-4449-A075-AA30DAA7D6FB}" dt="2022-02-09T14:54:32.322" v="680" actId="20577"/>
          <ac:spMkLst>
            <pc:docMk/>
            <pc:sldMk cId="3782379664" sldId="285"/>
            <ac:spMk id="2" creationId="{C68BE1EC-CCCE-4019-A22E-B2B4F9BA228A}"/>
          </ac:spMkLst>
        </pc:spChg>
        <pc:spChg chg="mod">
          <ac:chgData name="Nikola Nikolov" userId="41e4aa317e96dc34" providerId="LiveId" clId="{7AC8BB2C-A8CA-4449-A075-AA30DAA7D6FB}" dt="2022-02-09T15:56:03.363" v="884"/>
          <ac:spMkLst>
            <pc:docMk/>
            <pc:sldMk cId="3782379664" sldId="285"/>
            <ac:spMk id="3" creationId="{10371259-C55D-4173-AD59-93F7BE20B44F}"/>
          </ac:spMkLst>
        </pc:spChg>
      </pc:sldChg>
      <pc:sldChg chg="modSp new mod">
        <pc:chgData name="Nikola Nikolov" userId="41e4aa317e96dc34" providerId="LiveId" clId="{7AC8BB2C-A8CA-4449-A075-AA30DAA7D6FB}" dt="2022-02-09T16:06:28.268" v="1060" actId="20577"/>
        <pc:sldMkLst>
          <pc:docMk/>
          <pc:sldMk cId="4257539591" sldId="286"/>
        </pc:sldMkLst>
        <pc:spChg chg="mod">
          <ac:chgData name="Nikola Nikolov" userId="41e4aa317e96dc34" providerId="LiveId" clId="{7AC8BB2C-A8CA-4449-A075-AA30DAA7D6FB}" dt="2022-02-09T16:05:47.203" v="950" actId="20577"/>
          <ac:spMkLst>
            <pc:docMk/>
            <pc:sldMk cId="4257539591" sldId="286"/>
            <ac:spMk id="2" creationId="{AD7DA65F-6A17-4E1A-BBFD-51BB894B6899}"/>
          </ac:spMkLst>
        </pc:spChg>
        <pc:spChg chg="mod">
          <ac:chgData name="Nikola Nikolov" userId="41e4aa317e96dc34" providerId="LiveId" clId="{7AC8BB2C-A8CA-4449-A075-AA30DAA7D6FB}" dt="2022-02-09T16:06:28.268" v="1060" actId="20577"/>
          <ac:spMkLst>
            <pc:docMk/>
            <pc:sldMk cId="4257539591" sldId="286"/>
            <ac:spMk id="3" creationId="{4882D316-7A24-4215-874F-45E80B72B4EB}"/>
          </ac:spMkLst>
        </pc:spChg>
      </pc:sldChg>
    </pc:docChg>
  </pc:docChgLst>
  <pc:docChgLst>
    <pc:chgData name="Nikola Nikolov" userId="41e4aa317e96dc34" providerId="LiveId" clId="{54FEDA46-AFEC-4C2D-9A74-C64287B89227}"/>
    <pc:docChg chg="undo custSel addSld delSld modSld">
      <pc:chgData name="Nikola Nikolov" userId="41e4aa317e96dc34" providerId="LiveId" clId="{54FEDA46-AFEC-4C2D-9A74-C64287B89227}" dt="2020-02-05T11:29:40.070" v="2341" actId="20577"/>
      <pc:docMkLst>
        <pc:docMk/>
      </pc:docMkLst>
      <pc:sldChg chg="modSp">
        <pc:chgData name="Nikola Nikolov" userId="41e4aa317e96dc34" providerId="LiveId" clId="{54FEDA46-AFEC-4C2D-9A74-C64287B89227}" dt="2020-02-04T19:52:55.096" v="133" actId="20577"/>
        <pc:sldMkLst>
          <pc:docMk/>
          <pc:sldMk cId="0" sldId="257"/>
        </pc:sldMkLst>
        <pc:spChg chg="mod">
          <ac:chgData name="Nikola Nikolov" userId="41e4aa317e96dc34" providerId="LiveId" clId="{54FEDA46-AFEC-4C2D-9A74-C64287B89227}" dt="2020-02-04T19:51:37.201" v="37" actId="276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Nikola Nikolov" userId="41e4aa317e96dc34" providerId="LiveId" clId="{54FEDA46-AFEC-4C2D-9A74-C64287B89227}" dt="2020-02-04T19:52:55.096" v="133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Nikola Nikolov" userId="41e4aa317e96dc34" providerId="LiveId" clId="{54FEDA46-AFEC-4C2D-9A74-C64287B89227}" dt="2020-02-04T19:51:26.570" v="18" actId="20577"/>
        <pc:sldMkLst>
          <pc:docMk/>
          <pc:sldMk cId="0" sldId="266"/>
        </pc:sldMkLst>
        <pc:spChg chg="mod">
          <ac:chgData name="Nikola Nikolov" userId="41e4aa317e96dc34" providerId="LiveId" clId="{54FEDA46-AFEC-4C2D-9A74-C64287B89227}" dt="2020-02-04T19:51:26.570" v="18" actId="20577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Nikola Nikolov" userId="41e4aa317e96dc34" providerId="LiveId" clId="{54FEDA46-AFEC-4C2D-9A74-C64287B89227}" dt="2020-02-04T20:22:51.738" v="347" actId="47"/>
        <pc:sldMkLst>
          <pc:docMk/>
          <pc:sldMk cId="810545831" sldId="267"/>
        </pc:sldMkLst>
      </pc:sldChg>
      <pc:sldChg chg="del">
        <pc:chgData name="Nikola Nikolov" userId="41e4aa317e96dc34" providerId="LiveId" clId="{54FEDA46-AFEC-4C2D-9A74-C64287B89227}" dt="2020-02-04T20:22:51.009" v="346" actId="47"/>
        <pc:sldMkLst>
          <pc:docMk/>
          <pc:sldMk cId="1199110304" sldId="268"/>
        </pc:sldMkLst>
      </pc:sldChg>
      <pc:sldChg chg="add del">
        <pc:chgData name="Nikola Nikolov" userId="41e4aa317e96dc34" providerId="LiveId" clId="{54FEDA46-AFEC-4C2D-9A74-C64287B89227}" dt="2020-02-04T20:18:45.641" v="135" actId="47"/>
        <pc:sldMkLst>
          <pc:docMk/>
          <pc:sldMk cId="1159855386" sldId="269"/>
        </pc:sldMkLst>
      </pc:sldChg>
      <pc:sldChg chg="modSp add">
        <pc:chgData name="Nikola Nikolov" userId="41e4aa317e96dc34" providerId="LiveId" clId="{54FEDA46-AFEC-4C2D-9A74-C64287B89227}" dt="2020-02-04T20:22:39.477" v="345" actId="20577"/>
        <pc:sldMkLst>
          <pc:docMk/>
          <pc:sldMk cId="1614464371" sldId="269"/>
        </pc:sldMkLst>
        <pc:spChg chg="mod">
          <ac:chgData name="Nikola Nikolov" userId="41e4aa317e96dc34" providerId="LiveId" clId="{54FEDA46-AFEC-4C2D-9A74-C64287B89227}" dt="2020-02-04T20:22:39.477" v="345" actId="20577"/>
          <ac:spMkLst>
            <pc:docMk/>
            <pc:sldMk cId="1614464371" sldId="269"/>
            <ac:spMk id="3" creationId="{00000000-0000-0000-0000-000000000000}"/>
          </ac:spMkLst>
        </pc:spChg>
      </pc:sldChg>
      <pc:sldChg chg="addSp delSp modSp add">
        <pc:chgData name="Nikola Nikolov" userId="41e4aa317e96dc34" providerId="LiveId" clId="{54FEDA46-AFEC-4C2D-9A74-C64287B89227}" dt="2020-02-05T00:51:37.454" v="1658" actId="20577"/>
        <pc:sldMkLst>
          <pc:docMk/>
          <pc:sldMk cId="1842947500" sldId="270"/>
        </pc:sldMkLst>
        <pc:spChg chg="mod">
          <ac:chgData name="Nikola Nikolov" userId="41e4aa317e96dc34" providerId="LiveId" clId="{54FEDA46-AFEC-4C2D-9A74-C64287B89227}" dt="2020-02-05T00:51:37.454" v="1658" actId="20577"/>
          <ac:spMkLst>
            <pc:docMk/>
            <pc:sldMk cId="1842947500" sldId="270"/>
            <ac:spMk id="2" creationId="{3CEC1726-0DA9-48B6-ABA2-49C92A9967A8}"/>
          </ac:spMkLst>
        </pc:spChg>
        <pc:spChg chg="mod">
          <ac:chgData name="Nikola Nikolov" userId="41e4aa317e96dc34" providerId="LiveId" clId="{54FEDA46-AFEC-4C2D-9A74-C64287B89227}" dt="2020-02-05T00:48:07.950" v="1493" actId="15"/>
          <ac:spMkLst>
            <pc:docMk/>
            <pc:sldMk cId="1842947500" sldId="270"/>
            <ac:spMk id="3" creationId="{EBC4EA30-8600-4994-AB51-95373531B991}"/>
          </ac:spMkLst>
        </pc:spChg>
        <pc:spChg chg="add del mod">
          <ac:chgData name="Nikola Nikolov" userId="41e4aa317e96dc34" providerId="LiveId" clId="{54FEDA46-AFEC-4C2D-9A74-C64287B89227}" dt="2020-02-04T20:49:16.218" v="575" actId="478"/>
          <ac:spMkLst>
            <pc:docMk/>
            <pc:sldMk cId="1842947500" sldId="270"/>
            <ac:spMk id="4" creationId="{160FE8B7-4E07-4943-8F40-2775A3A51A72}"/>
          </ac:spMkLst>
        </pc:spChg>
      </pc:sldChg>
      <pc:sldChg chg="addSp delSp modSp add">
        <pc:chgData name="Nikola Nikolov" userId="41e4aa317e96dc34" providerId="LiveId" clId="{54FEDA46-AFEC-4C2D-9A74-C64287B89227}" dt="2020-02-05T03:37:02.756" v="2183" actId="14100"/>
        <pc:sldMkLst>
          <pc:docMk/>
          <pc:sldMk cId="3445305292" sldId="271"/>
        </pc:sldMkLst>
        <pc:spChg chg="mod">
          <ac:chgData name="Nikola Nikolov" userId="41e4aa317e96dc34" providerId="LiveId" clId="{54FEDA46-AFEC-4C2D-9A74-C64287B89227}" dt="2020-02-04T21:19:03.597" v="1104"/>
          <ac:spMkLst>
            <pc:docMk/>
            <pc:sldMk cId="3445305292" sldId="271"/>
            <ac:spMk id="3" creationId="{EBC4EA30-8600-4994-AB51-95373531B991}"/>
          </ac:spMkLst>
        </pc:spChg>
        <pc:spChg chg="del">
          <ac:chgData name="Nikola Nikolov" userId="41e4aa317e96dc34" providerId="LiveId" clId="{54FEDA46-AFEC-4C2D-9A74-C64287B89227}" dt="2020-02-04T21:17:38.522" v="1082" actId="478"/>
          <ac:spMkLst>
            <pc:docMk/>
            <pc:sldMk cId="3445305292" sldId="271"/>
            <ac:spMk id="4" creationId="{160FE8B7-4E07-4943-8F40-2775A3A51A72}"/>
          </ac:spMkLst>
        </pc:spChg>
        <pc:spChg chg="add del">
          <ac:chgData name="Nikola Nikolov" userId="41e4aa317e96dc34" providerId="LiveId" clId="{54FEDA46-AFEC-4C2D-9A74-C64287B89227}" dt="2020-02-04T21:19:21.819" v="1106"/>
          <ac:spMkLst>
            <pc:docMk/>
            <pc:sldMk cId="3445305292" sldId="271"/>
            <ac:spMk id="5" creationId="{730F8778-8F1C-4DBF-B7AF-B00C73C07FEE}"/>
          </ac:spMkLst>
        </pc:spChg>
        <pc:spChg chg="add mod">
          <ac:chgData name="Nikola Nikolov" userId="41e4aa317e96dc34" providerId="LiveId" clId="{54FEDA46-AFEC-4C2D-9A74-C64287B89227}" dt="2020-02-05T03:37:02.756" v="2183" actId="14100"/>
          <ac:spMkLst>
            <pc:docMk/>
            <pc:sldMk cId="3445305292" sldId="271"/>
            <ac:spMk id="6" creationId="{86E4FEC2-0A7F-44A8-AF33-C5BAEE4B181C}"/>
          </ac:spMkLst>
        </pc:spChg>
      </pc:sldChg>
      <pc:sldChg chg="modSp add del">
        <pc:chgData name="Nikola Nikolov" userId="41e4aa317e96dc34" providerId="LiveId" clId="{54FEDA46-AFEC-4C2D-9A74-C64287B89227}" dt="2020-02-05T00:48:25.157" v="1494" actId="47"/>
        <pc:sldMkLst>
          <pc:docMk/>
          <pc:sldMk cId="2199668955" sldId="272"/>
        </pc:sldMkLst>
        <pc:spChg chg="mod">
          <ac:chgData name="Nikola Nikolov" userId="41e4aa317e96dc34" providerId="LiveId" clId="{54FEDA46-AFEC-4C2D-9A74-C64287B89227}" dt="2020-02-04T20:54:27.965" v="824" actId="20577"/>
          <ac:spMkLst>
            <pc:docMk/>
            <pc:sldMk cId="2199668955" sldId="272"/>
            <ac:spMk id="2" creationId="{8C6913BE-FA7D-466D-B32A-23BD86FBD9E8}"/>
          </ac:spMkLst>
        </pc:spChg>
        <pc:spChg chg="mod">
          <ac:chgData name="Nikola Nikolov" userId="41e4aa317e96dc34" providerId="LiveId" clId="{54FEDA46-AFEC-4C2D-9A74-C64287B89227}" dt="2020-02-05T00:48:01.083" v="1489"/>
          <ac:spMkLst>
            <pc:docMk/>
            <pc:sldMk cId="2199668955" sldId="272"/>
            <ac:spMk id="3" creationId="{36591806-1314-4CC4-AA04-C610D5650E81}"/>
          </ac:spMkLst>
        </pc:spChg>
      </pc:sldChg>
      <pc:sldChg chg="modSp add">
        <pc:chgData name="Nikola Nikolov" userId="41e4aa317e96dc34" providerId="LiveId" clId="{54FEDA46-AFEC-4C2D-9A74-C64287B89227}" dt="2020-02-05T00:50:32.350" v="1611" actId="20577"/>
        <pc:sldMkLst>
          <pc:docMk/>
          <pc:sldMk cId="2427646458" sldId="273"/>
        </pc:sldMkLst>
        <pc:spChg chg="mod">
          <ac:chgData name="Nikola Nikolov" userId="41e4aa317e96dc34" providerId="LiveId" clId="{54FEDA46-AFEC-4C2D-9A74-C64287B89227}" dt="2020-02-05T00:50:32.350" v="1611" actId="20577"/>
          <ac:spMkLst>
            <pc:docMk/>
            <pc:sldMk cId="2427646458" sldId="273"/>
            <ac:spMk id="3" creationId="{36591806-1314-4CC4-AA04-C610D5650E81}"/>
          </ac:spMkLst>
        </pc:spChg>
      </pc:sldChg>
      <pc:sldChg chg="modSp add del">
        <pc:chgData name="Nikola Nikolov" userId="41e4aa317e96dc34" providerId="LiveId" clId="{54FEDA46-AFEC-4C2D-9A74-C64287B89227}" dt="2020-02-05T00:50:41.862" v="1612" actId="47"/>
        <pc:sldMkLst>
          <pc:docMk/>
          <pc:sldMk cId="3683331393" sldId="274"/>
        </pc:sldMkLst>
        <pc:spChg chg="mod">
          <ac:chgData name="Nikola Nikolov" userId="41e4aa317e96dc34" providerId="LiveId" clId="{54FEDA46-AFEC-4C2D-9A74-C64287B89227}" dt="2020-02-04T21:10:52.219" v="1081" actId="20577"/>
          <ac:spMkLst>
            <pc:docMk/>
            <pc:sldMk cId="3683331393" sldId="274"/>
            <ac:spMk id="2" creationId="{8C6913BE-FA7D-466D-B32A-23BD86FBD9E8}"/>
          </ac:spMkLst>
        </pc:spChg>
      </pc:sldChg>
      <pc:sldChg chg="add del">
        <pc:chgData name="Nikola Nikolov" userId="41e4aa317e96dc34" providerId="LiveId" clId="{54FEDA46-AFEC-4C2D-9A74-C64287B89227}" dt="2020-02-05T00:47:47.818" v="1487" actId="47"/>
        <pc:sldMkLst>
          <pc:docMk/>
          <pc:sldMk cId="621414713" sldId="275"/>
        </pc:sldMkLst>
      </pc:sldChg>
      <pc:sldChg chg="modSp add">
        <pc:chgData name="Nikola Nikolov" userId="41e4aa317e96dc34" providerId="LiveId" clId="{54FEDA46-AFEC-4C2D-9A74-C64287B89227}" dt="2020-02-05T00:47:19.292" v="1486" actId="20577"/>
        <pc:sldMkLst>
          <pc:docMk/>
          <pc:sldMk cId="3909707724" sldId="276"/>
        </pc:sldMkLst>
        <pc:spChg chg="mod">
          <ac:chgData name="Nikola Nikolov" userId="41e4aa317e96dc34" providerId="LiveId" clId="{54FEDA46-AFEC-4C2D-9A74-C64287B89227}" dt="2020-02-04T23:36:45.549" v="1481" actId="27636"/>
          <ac:spMkLst>
            <pc:docMk/>
            <pc:sldMk cId="3909707724" sldId="276"/>
            <ac:spMk id="2" creationId="{1BB499E6-3D9B-45A0-AA0C-A9DE8BEF3F5B}"/>
          </ac:spMkLst>
        </pc:spChg>
        <pc:spChg chg="mod">
          <ac:chgData name="Nikola Nikolov" userId="41e4aa317e96dc34" providerId="LiveId" clId="{54FEDA46-AFEC-4C2D-9A74-C64287B89227}" dt="2020-02-05T00:47:19.292" v="1486" actId="20577"/>
          <ac:spMkLst>
            <pc:docMk/>
            <pc:sldMk cId="3909707724" sldId="276"/>
            <ac:spMk id="3" creationId="{51BFBC17-DFA3-4C4A-8DB7-09B904E0167B}"/>
          </ac:spMkLst>
        </pc:spChg>
      </pc:sldChg>
      <pc:sldChg chg="modSp add">
        <pc:chgData name="Nikola Nikolov" userId="41e4aa317e96dc34" providerId="LiveId" clId="{54FEDA46-AFEC-4C2D-9A74-C64287B89227}" dt="2020-02-05T00:52:52.162" v="1783" actId="20577"/>
        <pc:sldMkLst>
          <pc:docMk/>
          <pc:sldMk cId="3047835014" sldId="277"/>
        </pc:sldMkLst>
        <pc:spChg chg="mod">
          <ac:chgData name="Nikola Nikolov" userId="41e4aa317e96dc34" providerId="LiveId" clId="{54FEDA46-AFEC-4C2D-9A74-C64287B89227}" dt="2020-02-05T00:52:52.162" v="1783" actId="20577"/>
          <ac:spMkLst>
            <pc:docMk/>
            <pc:sldMk cId="3047835014" sldId="277"/>
            <ac:spMk id="3" creationId="{36591806-1314-4CC4-AA04-C610D5650E81}"/>
          </ac:spMkLst>
        </pc:spChg>
      </pc:sldChg>
      <pc:sldChg chg="modSp add">
        <pc:chgData name="Nikola Nikolov" userId="41e4aa317e96dc34" providerId="LiveId" clId="{54FEDA46-AFEC-4C2D-9A74-C64287B89227}" dt="2020-02-05T11:29:40.070" v="2341" actId="20577"/>
        <pc:sldMkLst>
          <pc:docMk/>
          <pc:sldMk cId="1583933393" sldId="278"/>
        </pc:sldMkLst>
        <pc:spChg chg="mod">
          <ac:chgData name="Nikola Nikolov" userId="41e4aa317e96dc34" providerId="LiveId" clId="{54FEDA46-AFEC-4C2D-9A74-C64287B89227}" dt="2020-02-05T11:28:30.234" v="2202" actId="27636"/>
          <ac:spMkLst>
            <pc:docMk/>
            <pc:sldMk cId="1583933393" sldId="278"/>
            <ac:spMk id="2" creationId="{718FD169-B0F4-4654-9FDB-BCBFA077F303}"/>
          </ac:spMkLst>
        </pc:spChg>
        <pc:spChg chg="mod">
          <ac:chgData name="Nikola Nikolov" userId="41e4aa317e96dc34" providerId="LiveId" clId="{54FEDA46-AFEC-4C2D-9A74-C64287B89227}" dt="2020-02-05T11:29:40.070" v="2341" actId="20577"/>
          <ac:spMkLst>
            <pc:docMk/>
            <pc:sldMk cId="1583933393" sldId="278"/>
            <ac:spMk id="3" creationId="{E49C66EB-2FE2-423A-861C-4D8BB50A700A}"/>
          </ac:spMkLst>
        </pc:spChg>
      </pc:sldChg>
      <pc:sldChg chg="modSp add">
        <pc:chgData name="Nikola Nikolov" userId="41e4aa317e96dc34" providerId="LiveId" clId="{54FEDA46-AFEC-4C2D-9A74-C64287B89227}" dt="2020-02-05T03:30:55.638" v="2145" actId="20577"/>
        <pc:sldMkLst>
          <pc:docMk/>
          <pc:sldMk cId="399631003" sldId="279"/>
        </pc:sldMkLst>
        <pc:spChg chg="mod">
          <ac:chgData name="Nikola Nikolov" userId="41e4aa317e96dc34" providerId="LiveId" clId="{54FEDA46-AFEC-4C2D-9A74-C64287B89227}" dt="2020-02-05T03:29:36.450" v="1988" actId="20577"/>
          <ac:spMkLst>
            <pc:docMk/>
            <pc:sldMk cId="399631003" sldId="279"/>
            <ac:spMk id="2" creationId="{8800D279-3D47-4D51-B2DA-BD5E8967E3EC}"/>
          </ac:spMkLst>
        </pc:spChg>
        <pc:spChg chg="mod">
          <ac:chgData name="Nikola Nikolov" userId="41e4aa317e96dc34" providerId="LiveId" clId="{54FEDA46-AFEC-4C2D-9A74-C64287B89227}" dt="2020-02-05T03:30:55.638" v="2145" actId="20577"/>
          <ac:spMkLst>
            <pc:docMk/>
            <pc:sldMk cId="399631003" sldId="279"/>
            <ac:spMk id="3" creationId="{E39410B0-0857-47BC-AF9C-F47D1117E08B}"/>
          </ac:spMkLst>
        </pc:spChg>
      </pc:sldChg>
      <pc:sldChg chg="modSp add">
        <pc:chgData name="Nikola Nikolov" userId="41e4aa317e96dc34" providerId="LiveId" clId="{54FEDA46-AFEC-4C2D-9A74-C64287B89227}" dt="2020-02-05T03:32:03.773" v="2181" actId="20577"/>
        <pc:sldMkLst>
          <pc:docMk/>
          <pc:sldMk cId="1933089129" sldId="280"/>
        </pc:sldMkLst>
        <pc:spChg chg="mod">
          <ac:chgData name="Nikola Nikolov" userId="41e4aa317e96dc34" providerId="LiveId" clId="{54FEDA46-AFEC-4C2D-9A74-C64287B89227}" dt="2020-02-05T03:31:54.631" v="2165" actId="20577"/>
          <ac:spMkLst>
            <pc:docMk/>
            <pc:sldMk cId="1933089129" sldId="280"/>
            <ac:spMk id="2" creationId="{B86D9E2D-5C15-4AD7-99EC-2BDB498D3FE2}"/>
          </ac:spMkLst>
        </pc:spChg>
        <pc:spChg chg="mod">
          <ac:chgData name="Nikola Nikolov" userId="41e4aa317e96dc34" providerId="LiveId" clId="{54FEDA46-AFEC-4C2D-9A74-C64287B89227}" dt="2020-02-05T03:32:03.773" v="2181" actId="20577"/>
          <ac:spMkLst>
            <pc:docMk/>
            <pc:sldMk cId="1933089129" sldId="280"/>
            <ac:spMk id="3" creationId="{F0207D38-AFCC-4622-901E-0257B7E487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47CA-1B3D-482F-B760-4BBCEDB87854}" type="datetimeFigureOut">
              <a:rPr lang="en-IE" smtClean="0"/>
              <a:pPr/>
              <a:t>09/02/2022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91CE-BFCC-4713-A0A0-8037E2820858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ow-to-handle-cyclical-data-in-machine-learning-3e0336f7f97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oracle.com/datascience/3-methods-to-handle-missing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lang="en-IE" dirty="0"/>
              <a:t>Lecture 3 – Data Preparation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99E6-3D9B-45A0-AA0C-A9DE8BEF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Encoding of Cyclical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BC17-DFA3-4C4A-8DB7-09B904E0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a sine and cosine transformations</a:t>
            </a:r>
          </a:p>
          <a:p>
            <a:r>
              <a:rPr lang="en-GB" dirty="0"/>
              <a:t>Example: </a:t>
            </a:r>
            <a:r>
              <a:rPr lang="en-GB" sz="2000" dirty="0">
                <a:hlinkClick r:id="rId2"/>
              </a:rPr>
              <a:t>https://towardsdatascience.com/how-to-handle-cyclical-data-in-machine-learning-3e0336f7f97c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088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D169-B0F4-4654-9FDB-BCBFA077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Rescale Features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66EB-2FE2-423A-861C-4D8BB50A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Many ML algorithms assume features are on the same scale.</a:t>
            </a:r>
          </a:p>
          <a:p>
            <a:r>
              <a:rPr lang="en-GB" dirty="0" err="1"/>
              <a:t>Scikit</a:t>
            </a:r>
            <a:r>
              <a:rPr lang="en-GB" dirty="0"/>
              <a:t>-learn Scalers:</a:t>
            </a:r>
          </a:p>
          <a:p>
            <a:pPr lvl="1"/>
            <a:r>
              <a:rPr lang="en-GB" dirty="0" err="1"/>
              <a:t>MinMaxScaler</a:t>
            </a:r>
            <a:endParaRPr lang="en-GB" dirty="0"/>
          </a:p>
          <a:p>
            <a:pPr lvl="1"/>
            <a:r>
              <a:rPr lang="en-GB" dirty="0" err="1"/>
              <a:t>RobustScaler</a:t>
            </a:r>
            <a:endParaRPr lang="en-GB" dirty="0"/>
          </a:p>
          <a:p>
            <a:pPr lvl="1"/>
            <a:r>
              <a:rPr lang="en-GB" dirty="0" err="1"/>
              <a:t>StandardScaler</a:t>
            </a:r>
            <a:endParaRPr lang="en-GB" dirty="0"/>
          </a:p>
          <a:p>
            <a:r>
              <a:rPr lang="en-GB" dirty="0"/>
              <a:t>Normalisation</a:t>
            </a:r>
          </a:p>
          <a:p>
            <a:pPr lvl="1"/>
            <a:r>
              <a:rPr lang="en-GB" dirty="0"/>
              <a:t>Normalise data rows (when many features have the same nature, e.g. word frequency in text mining)</a:t>
            </a:r>
          </a:p>
        </p:txBody>
      </p:sp>
    </p:spTree>
    <p:extLst>
      <p:ext uri="{BB962C8B-B14F-4D97-AF65-F5344CB8AC3E}">
        <p14:creationId xmlns:p14="http://schemas.microsoft.com/office/powerpoint/2010/main" val="158393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509-E567-43CC-A397-7D0D0A92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MinMaxScaler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7682-0E19-4E96-9DD7-B238A93D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 err="1">
                <a:solidFill>
                  <a:srgbClr val="0070C0"/>
                </a:solidFill>
              </a:rPr>
              <a:t>MinMaxScaler</a:t>
            </a:r>
            <a:r>
              <a:rPr lang="en-GB" sz="2400" b="1" dirty="0">
                <a:solidFill>
                  <a:srgbClr val="0070C0"/>
                </a:solidFill>
              </a:rPr>
              <a:t>(</a:t>
            </a:r>
            <a:r>
              <a:rPr lang="en-GB" sz="2400" b="1" dirty="0" err="1">
                <a:solidFill>
                  <a:srgbClr val="0070C0"/>
                </a:solidFill>
              </a:rPr>
              <a:t>feature_range</a:t>
            </a:r>
            <a:r>
              <a:rPr lang="en-GB" sz="2400" b="1" dirty="0">
                <a:solidFill>
                  <a:srgbClr val="0070C0"/>
                </a:solidFill>
              </a:rPr>
              <a:t>=(0, 1), *, copy=True, clip=False)</a:t>
            </a:r>
          </a:p>
          <a:p>
            <a:endParaRPr lang="en-GB" sz="2800" dirty="0"/>
          </a:p>
          <a:p>
            <a:r>
              <a:rPr lang="en-GB" sz="2800" dirty="0"/>
              <a:t>Transforms a column by scaling it to a given range, typically [0..1]. </a:t>
            </a:r>
          </a:p>
          <a:p>
            <a:endParaRPr lang="en-GB" sz="2800" dirty="0"/>
          </a:p>
          <a:p>
            <a:r>
              <a:rPr lang="en-GB" sz="2800" dirty="0"/>
              <a:t>For each value x in the column: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70C0"/>
                </a:solidFill>
              </a:rPr>
              <a:t>z = (x - min) / (max - min)</a:t>
            </a:r>
            <a:endParaRPr lang="en-GB" sz="2800" dirty="0"/>
          </a:p>
          <a:p>
            <a:pPr marL="400050" lvl="1" indent="0">
              <a:buNone/>
            </a:pPr>
            <a:r>
              <a:rPr lang="en-GB" dirty="0"/>
              <a:t>where min and max are the minimum and the maximum values in the column,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99683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509-E567-43CC-A397-7D0D0A92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RobustScaler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7682-0E19-4E96-9DD7-B238A93D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 err="1">
                <a:solidFill>
                  <a:srgbClr val="0070C0"/>
                </a:solidFill>
              </a:rPr>
              <a:t>RobustScaler</a:t>
            </a:r>
            <a:r>
              <a:rPr lang="en-GB" sz="2400" b="1" dirty="0">
                <a:solidFill>
                  <a:srgbClr val="0070C0"/>
                </a:solidFill>
              </a:rPr>
              <a:t>(*, </a:t>
            </a:r>
            <a:r>
              <a:rPr lang="en-GB" sz="2400" b="1" dirty="0" err="1">
                <a:solidFill>
                  <a:srgbClr val="0070C0"/>
                </a:solidFill>
              </a:rPr>
              <a:t>with_centering</a:t>
            </a:r>
            <a:r>
              <a:rPr lang="en-GB" sz="2400" b="1" dirty="0">
                <a:solidFill>
                  <a:srgbClr val="0070C0"/>
                </a:solidFill>
              </a:rPr>
              <a:t>=True, </a:t>
            </a:r>
            <a:r>
              <a:rPr lang="en-GB" sz="2400" b="1" dirty="0" err="1">
                <a:solidFill>
                  <a:srgbClr val="0070C0"/>
                </a:solidFill>
              </a:rPr>
              <a:t>with_scaling</a:t>
            </a:r>
            <a:r>
              <a:rPr lang="en-GB" sz="2400" b="1" dirty="0">
                <a:solidFill>
                  <a:srgbClr val="0070C0"/>
                </a:solidFill>
              </a:rPr>
              <a:t>=True, </a:t>
            </a:r>
            <a:r>
              <a:rPr lang="en-GB" sz="2400" b="1" dirty="0" err="1">
                <a:solidFill>
                  <a:srgbClr val="0070C0"/>
                </a:solidFill>
              </a:rPr>
              <a:t>quantile_range</a:t>
            </a:r>
            <a:r>
              <a:rPr lang="en-GB" sz="2400" b="1" dirty="0">
                <a:solidFill>
                  <a:srgbClr val="0070C0"/>
                </a:solidFill>
              </a:rPr>
              <a:t>=(25.0, 75.0), copy=True, </a:t>
            </a:r>
            <a:r>
              <a:rPr lang="en-GB" sz="2400" b="1" dirty="0" err="1">
                <a:solidFill>
                  <a:srgbClr val="0070C0"/>
                </a:solidFill>
              </a:rPr>
              <a:t>unit_variance</a:t>
            </a:r>
            <a:r>
              <a:rPr lang="en-GB" sz="2400" b="1" dirty="0">
                <a:solidFill>
                  <a:srgbClr val="0070C0"/>
                </a:solidFill>
              </a:rPr>
              <a:t>=False)</a:t>
            </a:r>
          </a:p>
          <a:p>
            <a:endParaRPr lang="en-GB" sz="2800" dirty="0"/>
          </a:p>
          <a:p>
            <a:r>
              <a:rPr lang="en-GB" sz="2400" dirty="0"/>
              <a:t>For each x in a column:</a:t>
            </a:r>
            <a:endParaRPr lang="en-GB" sz="2800" dirty="0"/>
          </a:p>
          <a:p>
            <a:pPr marL="400050" lvl="1" indent="0">
              <a:buNone/>
            </a:pPr>
            <a:r>
              <a:rPr lang="en-GB" sz="2400" b="1" dirty="0">
                <a:solidFill>
                  <a:srgbClr val="0070C0"/>
                </a:solidFill>
              </a:rPr>
              <a:t>z = (x - median)/IQR = (x - Q2)/(Q3 - Q1)</a:t>
            </a:r>
          </a:p>
          <a:p>
            <a:endParaRPr lang="en-GB" sz="2400" dirty="0"/>
          </a:p>
          <a:p>
            <a:r>
              <a:rPr lang="en-GB" sz="2400" dirty="0"/>
              <a:t>This Scaler removes the median and scales the data according to the quantile range (defaults to IQR: Interquartile Range).</a:t>
            </a:r>
          </a:p>
          <a:p>
            <a:r>
              <a:rPr lang="en-GB" sz="2400" dirty="0"/>
              <a:t>Use </a:t>
            </a:r>
            <a:r>
              <a:rPr lang="en-GB" sz="2400" dirty="0" err="1"/>
              <a:t>RobustScaler</a:t>
            </a:r>
            <a:r>
              <a:rPr lang="en-GB" sz="2400" dirty="0"/>
              <a:t> if you want to reduce the effects of outliers, relative to </a:t>
            </a:r>
            <a:r>
              <a:rPr lang="en-GB" sz="2400" dirty="0" err="1"/>
              <a:t>MinMaxScaler</a:t>
            </a:r>
            <a:r>
              <a:rPr lang="en-GB" sz="2400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616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509-E567-43CC-A397-7D0D0A92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StandardScaler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7682-0E19-4E96-9DD7-B238A93D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 err="1">
                <a:solidFill>
                  <a:srgbClr val="0070C0"/>
                </a:solidFill>
              </a:rPr>
              <a:t>StandardScaler</a:t>
            </a:r>
            <a:r>
              <a:rPr lang="en-GB" sz="2400" b="1" dirty="0">
                <a:solidFill>
                  <a:srgbClr val="0070C0"/>
                </a:solidFill>
              </a:rPr>
              <a:t>(*, copy=True, </a:t>
            </a:r>
            <a:r>
              <a:rPr lang="en-GB" sz="2400" b="1" dirty="0" err="1">
                <a:solidFill>
                  <a:srgbClr val="0070C0"/>
                </a:solidFill>
              </a:rPr>
              <a:t>with_mean</a:t>
            </a:r>
            <a:r>
              <a:rPr lang="en-GB" sz="2400" b="1" dirty="0">
                <a:solidFill>
                  <a:srgbClr val="0070C0"/>
                </a:solidFill>
              </a:rPr>
              <a:t>=True, </a:t>
            </a:r>
            <a:r>
              <a:rPr lang="en-GB" sz="2400" b="1" dirty="0" err="1">
                <a:solidFill>
                  <a:srgbClr val="0070C0"/>
                </a:solidFill>
              </a:rPr>
              <a:t>with_std</a:t>
            </a:r>
            <a:r>
              <a:rPr lang="en-GB" sz="2400" b="1" dirty="0">
                <a:solidFill>
                  <a:srgbClr val="0070C0"/>
                </a:solidFill>
              </a:rPr>
              <a:t>=True)</a:t>
            </a:r>
          </a:p>
          <a:p>
            <a:endParaRPr lang="en-GB" sz="2800" dirty="0"/>
          </a:p>
          <a:p>
            <a:r>
              <a:rPr lang="en-GB" sz="2400" dirty="0"/>
              <a:t>For each value x in a column:</a:t>
            </a:r>
          </a:p>
          <a:p>
            <a:pPr marL="457200" lvl="1" indent="0">
              <a:buNone/>
            </a:pPr>
            <a:r>
              <a:rPr lang="en-GB" sz="2400" b="1" dirty="0">
                <a:solidFill>
                  <a:srgbClr val="0070C0"/>
                </a:solidFill>
              </a:rPr>
              <a:t>z = (x - u) / s</a:t>
            </a:r>
          </a:p>
          <a:p>
            <a:pPr marL="400050" lvl="1" indent="0">
              <a:buNone/>
            </a:pPr>
            <a:r>
              <a:rPr lang="en-GB" sz="2400" dirty="0"/>
              <a:t>where </a:t>
            </a:r>
            <a:r>
              <a:rPr lang="en-GB" sz="2400" b="1" dirty="0"/>
              <a:t>u</a:t>
            </a:r>
            <a:r>
              <a:rPr lang="en-GB" sz="2400" dirty="0"/>
              <a:t> is the </a:t>
            </a:r>
            <a:r>
              <a:rPr lang="en-GB" sz="2400" b="1" dirty="0"/>
              <a:t>mean</a:t>
            </a:r>
            <a:r>
              <a:rPr lang="en-GB" sz="2400" dirty="0"/>
              <a:t> of the column or </a:t>
            </a:r>
            <a:r>
              <a:rPr lang="en-GB" sz="2400" b="1" dirty="0"/>
              <a:t>0</a:t>
            </a:r>
            <a:r>
              <a:rPr lang="en-GB" sz="2400" dirty="0"/>
              <a:t> if </a:t>
            </a:r>
            <a:r>
              <a:rPr lang="en-GB" sz="2400" dirty="0" err="1"/>
              <a:t>with_mean</a:t>
            </a:r>
            <a:r>
              <a:rPr lang="en-GB" sz="2400" dirty="0"/>
              <a:t>=False, and </a:t>
            </a:r>
            <a:r>
              <a:rPr lang="en-GB" sz="2400" b="1" dirty="0"/>
              <a:t>s</a:t>
            </a:r>
            <a:r>
              <a:rPr lang="en-GB" sz="2400" dirty="0"/>
              <a:t> is the </a:t>
            </a:r>
            <a:r>
              <a:rPr lang="en-GB" sz="2400" b="1" dirty="0"/>
              <a:t>standard deviation</a:t>
            </a:r>
            <a:r>
              <a:rPr lang="en-GB" sz="2400" dirty="0"/>
              <a:t> of the column or </a:t>
            </a:r>
            <a:r>
              <a:rPr lang="en-GB" sz="2400" b="1" dirty="0"/>
              <a:t>1</a:t>
            </a:r>
            <a:r>
              <a:rPr lang="en-GB" sz="2400" dirty="0"/>
              <a:t> if </a:t>
            </a:r>
            <a:r>
              <a:rPr lang="en-GB" sz="2400" dirty="0" err="1"/>
              <a:t>with_std</a:t>
            </a:r>
            <a:r>
              <a:rPr lang="en-GB" sz="2400" dirty="0"/>
              <a:t>=False.</a:t>
            </a:r>
          </a:p>
          <a:p>
            <a:pPr marL="457200" indent="-457200"/>
            <a:endParaRPr lang="en-GB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457200" indent="-457200"/>
            <a:r>
              <a:rPr lang="en-GB" sz="2400" b="0" i="0" dirty="0" err="1">
                <a:solidFill>
                  <a:srgbClr val="292929"/>
                </a:solidFill>
                <a:effectLst/>
                <a:latin typeface="charter"/>
              </a:rPr>
              <a:t>StandardScaler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charter"/>
              </a:rPr>
              <a:t> results in a distribution with a standard deviation equal to 1 and a mean approximately 0.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62654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E1EC-CCCE-4019-A22E-B2B4F9BA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259-C55D-4173-AD59-93F7BE20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Normalizer(norm='l2', *, copy=True)</a:t>
            </a:r>
          </a:p>
          <a:p>
            <a:endParaRPr lang="en-GB" sz="3600" dirty="0"/>
          </a:p>
          <a:p>
            <a:r>
              <a:rPr lang="en-IE" dirty="0"/>
              <a:t>Applied to rows, not columns!</a:t>
            </a:r>
          </a:p>
          <a:p>
            <a:r>
              <a:rPr lang="en-GB" dirty="0"/>
              <a:t>Each row of the dataset with at least one non zero component is rescaled independently of other rows so that its norm (L1, L2 or </a:t>
            </a:r>
            <a:r>
              <a:rPr lang="en-GB" dirty="0" err="1"/>
              <a:t>L</a:t>
            </a:r>
            <a:r>
              <a:rPr lang="en-GB" baseline="30000" dirty="0" err="1"/>
              <a:t>inf</a:t>
            </a:r>
            <a:r>
              <a:rPr lang="en-GB" dirty="0"/>
              <a:t>) equals one.</a:t>
            </a:r>
          </a:p>
          <a:p>
            <a:pPr lvl="1"/>
            <a:r>
              <a:rPr lang="en-GB" dirty="0"/>
              <a:t>The L1 norm is the sum of the absolute values of all values in the row. </a:t>
            </a:r>
          </a:p>
          <a:p>
            <a:pPr lvl="1"/>
            <a:r>
              <a:rPr lang="en-GB" dirty="0"/>
              <a:t>The L2 norm is the square root of the sum of the squared values in the row. 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L</a:t>
            </a:r>
            <a:r>
              <a:rPr lang="en-GB" baseline="30000" dirty="0" err="1"/>
              <a:t>inf</a:t>
            </a:r>
            <a:r>
              <a:rPr lang="en-GB" dirty="0"/>
              <a:t> also know as max norm is equal to the maximum absolute value in the row.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8237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A65F-6A17-4E1A-BBFD-51BB894B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D316-7A24-4215-874F-45E80B72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the case of having outliers do you apply both a scaler and log transformation or both and in which order?</a:t>
            </a:r>
          </a:p>
        </p:txBody>
      </p:sp>
    </p:spTree>
    <p:extLst>
      <p:ext uri="{BB962C8B-B14F-4D97-AF65-F5344CB8AC3E}">
        <p14:creationId xmlns:p14="http://schemas.microsoft.com/office/powerpoint/2010/main" val="425753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9E2D-5C15-4AD7-99EC-2BDB498D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7D38-AFCC-4622-901E-0257B7E4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Create/extract new features from the existing ones.</a:t>
            </a:r>
          </a:p>
          <a:p>
            <a:r>
              <a:rPr lang="en-GB" dirty="0"/>
              <a:t>The encoding techniques considered above do this.</a:t>
            </a:r>
          </a:p>
          <a:p>
            <a:r>
              <a:rPr lang="en-GB" dirty="0"/>
              <a:t>Other techniques can be used to construct features from existing ones.</a:t>
            </a:r>
          </a:p>
          <a:p>
            <a:pPr lvl="1"/>
            <a:r>
              <a:rPr lang="en-GB"/>
              <a:t>Domain 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08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Also known as: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Preprocessing</a:t>
            </a:r>
            <a:endParaRPr lang="en-GB" dirty="0"/>
          </a:p>
          <a:p>
            <a:pPr lvl="1"/>
            <a:r>
              <a:rPr lang="en-GB" dirty="0"/>
              <a:t>Data Wrangling</a:t>
            </a:r>
          </a:p>
          <a:p>
            <a:pPr lvl="1"/>
            <a:r>
              <a:rPr lang="en-GB" dirty="0"/>
              <a:t>Data Munging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Treat missing values</a:t>
            </a:r>
          </a:p>
          <a:p>
            <a:r>
              <a:rPr lang="en-GB" dirty="0"/>
              <a:t>Treat outliers</a:t>
            </a:r>
          </a:p>
          <a:p>
            <a:r>
              <a:rPr lang="en-GB" dirty="0"/>
              <a:t>Feature engineering</a:t>
            </a:r>
          </a:p>
          <a:p>
            <a:pPr lvl="1"/>
            <a:r>
              <a:rPr lang="en-GB" dirty="0"/>
              <a:t>Transform existing features</a:t>
            </a:r>
          </a:p>
          <a:p>
            <a:pPr lvl="1"/>
            <a:r>
              <a:rPr lang="en-GB" dirty="0"/>
              <a:t>Add new features (</a:t>
            </a:r>
            <a:r>
              <a:rPr lang="en-GB" i="1" dirty="0"/>
              <a:t>extracted</a:t>
            </a:r>
            <a:r>
              <a:rPr lang="en-GB" dirty="0"/>
              <a:t> from existing features)</a:t>
            </a:r>
          </a:p>
        </p:txBody>
      </p:sp>
    </p:spTree>
    <p:extLst>
      <p:ext uri="{BB962C8B-B14F-4D97-AF65-F5344CB8AC3E}">
        <p14:creationId xmlns:p14="http://schemas.microsoft.com/office/powerpoint/2010/main" val="161446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1726-0DA9-48B6-ABA2-49C92A99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Missing Values in Numerical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EA30-8600-4994-AB51-9537353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Most ML algorithms cannot deal well with missing values!</a:t>
            </a:r>
          </a:p>
          <a:p>
            <a:pPr lvl="1"/>
            <a:r>
              <a:rPr lang="en-GB" dirty="0"/>
              <a:t>Delete column/examples with missing values</a:t>
            </a:r>
          </a:p>
          <a:p>
            <a:pPr lvl="1"/>
            <a:r>
              <a:rPr lang="en-GB" dirty="0"/>
              <a:t>Impute (i.e. fill in) missing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94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1726-0DA9-48B6-ABA2-49C92A99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Missing Values (Rubin, 1976)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EA30-8600-4994-AB51-9537353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MCAR – Missing Completely At Random</a:t>
            </a:r>
          </a:p>
          <a:p>
            <a:pPr lvl="1"/>
            <a:r>
              <a:rPr lang="en-GB" dirty="0"/>
              <a:t>missing values are randomly distributed across all observations</a:t>
            </a:r>
          </a:p>
          <a:p>
            <a:r>
              <a:rPr lang="en-GB" dirty="0"/>
              <a:t>MAR – Missing At Random</a:t>
            </a:r>
          </a:p>
          <a:p>
            <a:pPr lvl="1"/>
            <a:r>
              <a:rPr lang="en-GB" dirty="0"/>
              <a:t>data is missing randomly only within sub-samples of data</a:t>
            </a:r>
          </a:p>
          <a:p>
            <a:r>
              <a:rPr lang="en-GB" dirty="0"/>
              <a:t>MNAR – Missing Not At Random</a:t>
            </a:r>
          </a:p>
          <a:p>
            <a:pPr lvl="1"/>
            <a:r>
              <a:rPr lang="en-GB" dirty="0"/>
              <a:t>missing data has a structure to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FEC2-0A7F-44A8-AF33-C5BAEE4B181C}"/>
              </a:ext>
            </a:extLst>
          </p:cNvPr>
          <p:cNvSpPr/>
          <p:nvPr/>
        </p:nvSpPr>
        <p:spPr>
          <a:xfrm>
            <a:off x="1835696" y="6126163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https://blogs.oracle.com/datascience/3-methods-to-handle-missing-data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30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13BE-FA7D-466D-B32A-23BD86FB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1806-1314-4CC4-AA04-C610D565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more than 25-30% values are missing in a column then drop the column.</a:t>
            </a:r>
          </a:p>
          <a:p>
            <a:pPr lvl="1"/>
            <a:r>
              <a:rPr lang="en-GB" dirty="0"/>
              <a:t>Cons: information loss</a:t>
            </a:r>
          </a:p>
          <a:p>
            <a:endParaRPr lang="en-GB" dirty="0"/>
          </a:p>
          <a:p>
            <a:r>
              <a:rPr lang="en-GB" dirty="0"/>
              <a:t>Delete examples/rows with missing values</a:t>
            </a:r>
          </a:p>
          <a:p>
            <a:pPr lvl="1"/>
            <a:r>
              <a:rPr lang="en-GB" dirty="0"/>
              <a:t>Cons:</a:t>
            </a:r>
          </a:p>
          <a:p>
            <a:pPr lvl="2"/>
            <a:r>
              <a:rPr lang="en-GB" dirty="0"/>
              <a:t>information loss </a:t>
            </a:r>
          </a:p>
          <a:p>
            <a:pPr lvl="2"/>
            <a:r>
              <a:rPr lang="en-GB" dirty="0"/>
              <a:t>may introduce bias if not MCAR</a:t>
            </a:r>
          </a:p>
        </p:txBody>
      </p:sp>
    </p:spTree>
    <p:extLst>
      <p:ext uri="{BB962C8B-B14F-4D97-AF65-F5344CB8AC3E}">
        <p14:creationId xmlns:p14="http://schemas.microsoft.com/office/powerpoint/2010/main" val="242764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13BE-FA7D-466D-B32A-23BD86FB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1806-1314-4CC4-AA04-C610D565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Impute missing values</a:t>
            </a:r>
          </a:p>
          <a:p>
            <a:pPr lvl="1"/>
            <a:r>
              <a:rPr lang="en-GB" dirty="0"/>
              <a:t>Simple method: use mean, median, most frequent, constant</a:t>
            </a:r>
          </a:p>
          <a:p>
            <a:pPr lvl="1"/>
            <a:r>
              <a:rPr lang="en-GB" dirty="0"/>
              <a:t>Better method: KNN (K-Nearest Neighbour)</a:t>
            </a:r>
          </a:p>
        </p:txBody>
      </p:sp>
    </p:spTree>
    <p:extLst>
      <p:ext uri="{BB962C8B-B14F-4D97-AF65-F5344CB8AC3E}">
        <p14:creationId xmlns:p14="http://schemas.microsoft.com/office/powerpoint/2010/main" val="304783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D279-3D47-4D51-B2DA-BD5E8967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10B0-0857-47BC-AF9C-F47D1117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 rows with outliers</a:t>
            </a:r>
          </a:p>
          <a:p>
            <a:pPr lvl="1"/>
            <a:r>
              <a:rPr lang="en-GB" dirty="0"/>
              <a:t>Cons: information loss</a:t>
            </a:r>
          </a:p>
          <a:p>
            <a:r>
              <a:rPr lang="en-GB" dirty="0"/>
              <a:t>Add a new binary feature to mark outliers</a:t>
            </a:r>
          </a:p>
          <a:p>
            <a:r>
              <a:rPr lang="en-GB" dirty="0"/>
              <a:t>Transform</a:t>
            </a:r>
          </a:p>
          <a:p>
            <a:pPr lvl="1"/>
            <a:r>
              <a:rPr lang="en-GB" dirty="0"/>
              <a:t>Log transformation</a:t>
            </a:r>
          </a:p>
          <a:p>
            <a:pPr lvl="1"/>
            <a:r>
              <a:rPr lang="en-GB" dirty="0"/>
              <a:t>Cubic root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9963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99E6-3D9B-45A0-AA0C-A9DE8BEF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Encoding of Categorical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BC17-DFA3-4C4A-8DB7-09B904E0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Most ML algorithms require all data to be numerical.</a:t>
            </a:r>
          </a:p>
          <a:p>
            <a:r>
              <a:rPr lang="en-GB" dirty="0"/>
              <a:t>Two types of categorical features:</a:t>
            </a:r>
          </a:p>
          <a:p>
            <a:pPr lvl="1"/>
            <a:r>
              <a:rPr lang="en-GB" dirty="0"/>
              <a:t>Ordinal</a:t>
            </a:r>
          </a:p>
          <a:p>
            <a:pPr lvl="2"/>
            <a:r>
              <a:rPr lang="en-GB" dirty="0"/>
              <a:t>[‘low’, ‘medium’, ‘high’]</a:t>
            </a:r>
          </a:p>
          <a:p>
            <a:pPr lvl="2"/>
            <a:r>
              <a:rPr lang="en-GB" dirty="0"/>
              <a:t>Encoding: ‘low’: 0, ‘medium’: 1, ‘high’: 2</a:t>
            </a:r>
          </a:p>
          <a:p>
            <a:pPr lvl="1"/>
            <a:r>
              <a:rPr lang="en-GB" dirty="0"/>
              <a:t>Nominal</a:t>
            </a:r>
          </a:p>
          <a:p>
            <a:pPr lvl="2"/>
            <a:r>
              <a:rPr lang="en-GB" dirty="0"/>
              <a:t>[‘apple’, ‘banana’, ‘orange’]</a:t>
            </a:r>
          </a:p>
          <a:p>
            <a:pPr lvl="2"/>
            <a:r>
              <a:rPr lang="en-GB" dirty="0"/>
              <a:t>Solution: one-hot encoding</a:t>
            </a:r>
            <a:br>
              <a:rPr lang="en-GB" dirty="0"/>
            </a:br>
            <a:r>
              <a:rPr lang="en-GB" dirty="0"/>
              <a:t>(see </a:t>
            </a:r>
            <a:r>
              <a:rPr lang="en-GB" i="1" dirty="0"/>
              <a:t>Encoding of Categorical </a:t>
            </a:r>
            <a:r>
              <a:rPr lang="en-GB" i="1" dirty="0" err="1"/>
              <a:t>Features.ipynb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970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3670</TotalTime>
  <Words>779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charter</vt:lpstr>
      <vt:lpstr>Office Theme</vt:lpstr>
      <vt:lpstr>Data Mining</vt:lpstr>
      <vt:lpstr>Data Preparation</vt:lpstr>
      <vt:lpstr>Data Preparation</vt:lpstr>
      <vt:lpstr>Missing Values in Numerical Columns</vt:lpstr>
      <vt:lpstr>Types of Missing Values (Rubin, 1976)</vt:lpstr>
      <vt:lpstr>Treating Missing Values</vt:lpstr>
      <vt:lpstr>Treating Missing Values</vt:lpstr>
      <vt:lpstr>Handling Outliers</vt:lpstr>
      <vt:lpstr>Encoding of Categorical Attributes</vt:lpstr>
      <vt:lpstr>Encoding of Cyclical Data</vt:lpstr>
      <vt:lpstr>Rescale Features and Normalization</vt:lpstr>
      <vt:lpstr>MinMaxScaler</vt:lpstr>
      <vt:lpstr>RobustScaler</vt:lpstr>
      <vt:lpstr>StandardScaler</vt:lpstr>
      <vt:lpstr>Normalizer</vt:lpstr>
      <vt:lpstr>Question</vt:lpstr>
      <vt:lpstr>Create New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CS4055  Data Mining and Data Warehousing</dc:title>
  <dc:creator>Nik</dc:creator>
  <cp:lastModifiedBy>Nikola.Nikolov</cp:lastModifiedBy>
  <cp:revision>93</cp:revision>
  <dcterms:created xsi:type="dcterms:W3CDTF">2011-08-11T10:12:44Z</dcterms:created>
  <dcterms:modified xsi:type="dcterms:W3CDTF">2022-02-09T16:10:11Z</dcterms:modified>
</cp:coreProperties>
</file>