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6"/>
  </p:notesMasterIdLst>
  <p:sldIdLst>
    <p:sldId id="266" r:id="rId2"/>
    <p:sldId id="1102" r:id="rId3"/>
    <p:sldId id="1197" r:id="rId4"/>
    <p:sldId id="1104" r:id="rId5"/>
    <p:sldId id="1105" r:id="rId6"/>
    <p:sldId id="1198" r:id="rId7"/>
    <p:sldId id="1112" r:id="rId8"/>
    <p:sldId id="1113" r:id="rId9"/>
    <p:sldId id="1114" r:id="rId10"/>
    <p:sldId id="1115" r:id="rId11"/>
    <p:sldId id="1163" r:id="rId12"/>
    <p:sldId id="1194" r:id="rId13"/>
    <p:sldId id="1191" r:id="rId14"/>
    <p:sldId id="11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1BA0E-7F53-40A9-BB2F-14F5C9B32A8A}" v="12" dt="2022-03-02T16:28:38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Nikolov" userId="41e4aa317e96dc34" providerId="LiveId" clId="{7371BA0E-7F53-40A9-BB2F-14F5C9B32A8A}"/>
    <pc:docChg chg="undo redo custSel addSld delSld modSld sldOrd">
      <pc:chgData name="Nikola Nikolov" userId="41e4aa317e96dc34" providerId="LiveId" clId="{7371BA0E-7F53-40A9-BB2F-14F5C9B32A8A}" dt="2022-03-02T16:33:21.747" v="955" actId="113"/>
      <pc:docMkLst>
        <pc:docMk/>
      </pc:docMkLst>
      <pc:sldChg chg="modSp mod">
        <pc:chgData name="Nikola Nikolov" userId="41e4aa317e96dc34" providerId="LiveId" clId="{7371BA0E-7F53-40A9-BB2F-14F5C9B32A8A}" dt="2022-03-02T15:29:04.546" v="11" actId="20577"/>
        <pc:sldMkLst>
          <pc:docMk/>
          <pc:sldMk cId="0" sldId="266"/>
        </pc:sldMkLst>
        <pc:spChg chg="mod">
          <ac:chgData name="Nikola Nikolov" userId="41e4aa317e96dc34" providerId="LiveId" clId="{7371BA0E-7F53-40A9-BB2F-14F5C9B32A8A}" dt="2022-03-02T15:29:04.546" v="11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Nikola Nikolov" userId="41e4aa317e96dc34" providerId="LiveId" clId="{7371BA0E-7F53-40A9-BB2F-14F5C9B32A8A}" dt="2022-03-02T15:33:20.977" v="92" actId="20577"/>
        <pc:sldMkLst>
          <pc:docMk/>
          <pc:sldMk cId="0" sldId="1104"/>
        </pc:sldMkLst>
        <pc:spChg chg="mod">
          <ac:chgData name="Nikola Nikolov" userId="41e4aa317e96dc34" providerId="LiveId" clId="{7371BA0E-7F53-40A9-BB2F-14F5C9B32A8A}" dt="2022-03-02T15:33:20.977" v="92" actId="20577"/>
          <ac:spMkLst>
            <pc:docMk/>
            <pc:sldMk cId="0" sldId="1104"/>
            <ac:spMk id="1306627" creationId="{00000000-0000-0000-0000-000000000000}"/>
          </ac:spMkLst>
        </pc:spChg>
      </pc:sldChg>
      <pc:sldChg chg="modSp mod">
        <pc:chgData name="Nikola Nikolov" userId="41e4aa317e96dc34" providerId="LiveId" clId="{7371BA0E-7F53-40A9-BB2F-14F5C9B32A8A}" dt="2022-03-02T16:09:40.079" v="700" actId="20577"/>
        <pc:sldMkLst>
          <pc:docMk/>
          <pc:sldMk cId="0" sldId="1105"/>
        </pc:sldMkLst>
        <pc:spChg chg="mod">
          <ac:chgData name="Nikola Nikolov" userId="41e4aa317e96dc34" providerId="LiveId" clId="{7371BA0E-7F53-40A9-BB2F-14F5C9B32A8A}" dt="2022-03-02T16:09:40.079" v="700" actId="20577"/>
          <ac:spMkLst>
            <pc:docMk/>
            <pc:sldMk cId="0" sldId="1105"/>
            <ac:spMk id="1307651" creationId="{00000000-0000-0000-0000-000000000000}"/>
          </ac:spMkLst>
        </pc:spChg>
      </pc:sldChg>
      <pc:sldChg chg="modSp mod">
        <pc:chgData name="Nikola Nikolov" userId="41e4aa317e96dc34" providerId="LiveId" clId="{7371BA0E-7F53-40A9-BB2F-14F5C9B32A8A}" dt="2022-03-02T15:34:54.675" v="102" actId="20577"/>
        <pc:sldMkLst>
          <pc:docMk/>
          <pc:sldMk cId="0" sldId="1112"/>
        </pc:sldMkLst>
        <pc:spChg chg="mod">
          <ac:chgData name="Nikola Nikolov" userId="41e4aa317e96dc34" providerId="LiveId" clId="{7371BA0E-7F53-40A9-BB2F-14F5C9B32A8A}" dt="2022-03-02T15:34:54.675" v="102" actId="20577"/>
          <ac:spMkLst>
            <pc:docMk/>
            <pc:sldMk cId="0" sldId="1112"/>
            <ac:spMk id="1314819" creationId="{00000000-0000-0000-0000-000000000000}"/>
          </ac:spMkLst>
        </pc:spChg>
      </pc:sldChg>
      <pc:sldChg chg="modSp mod">
        <pc:chgData name="Nikola Nikolov" userId="41e4aa317e96dc34" providerId="LiveId" clId="{7371BA0E-7F53-40A9-BB2F-14F5C9B32A8A}" dt="2022-03-02T15:35:44.964" v="106" actId="20577"/>
        <pc:sldMkLst>
          <pc:docMk/>
          <pc:sldMk cId="0" sldId="1113"/>
        </pc:sldMkLst>
        <pc:spChg chg="mod">
          <ac:chgData name="Nikola Nikolov" userId="41e4aa317e96dc34" providerId="LiveId" clId="{7371BA0E-7F53-40A9-BB2F-14F5C9B32A8A}" dt="2022-03-02T15:35:44.964" v="106" actId="20577"/>
          <ac:spMkLst>
            <pc:docMk/>
            <pc:sldMk cId="0" sldId="1113"/>
            <ac:spMk id="1315843" creationId="{00000000-0000-0000-0000-000000000000}"/>
          </ac:spMkLst>
        </pc:spChg>
      </pc:sldChg>
      <pc:sldChg chg="modSp mod">
        <pc:chgData name="Nikola Nikolov" userId="41e4aa317e96dc34" providerId="LiveId" clId="{7371BA0E-7F53-40A9-BB2F-14F5C9B32A8A}" dt="2022-03-02T15:36:33.869" v="112" actId="20577"/>
        <pc:sldMkLst>
          <pc:docMk/>
          <pc:sldMk cId="0" sldId="1114"/>
        </pc:sldMkLst>
        <pc:spChg chg="mod">
          <ac:chgData name="Nikola Nikolov" userId="41e4aa317e96dc34" providerId="LiveId" clId="{7371BA0E-7F53-40A9-BB2F-14F5C9B32A8A}" dt="2022-03-02T15:36:33.869" v="112" actId="20577"/>
          <ac:spMkLst>
            <pc:docMk/>
            <pc:sldMk cId="0" sldId="1114"/>
            <ac:spMk id="1316867" creationId="{00000000-0000-0000-0000-000000000000}"/>
          </ac:spMkLst>
        </pc:spChg>
      </pc:sldChg>
      <pc:sldChg chg="modSp mod">
        <pc:chgData name="Nikola Nikolov" userId="41e4aa317e96dc34" providerId="LiveId" clId="{7371BA0E-7F53-40A9-BB2F-14F5C9B32A8A}" dt="2022-03-02T15:37:28.867" v="116" actId="20577"/>
        <pc:sldMkLst>
          <pc:docMk/>
          <pc:sldMk cId="0" sldId="1115"/>
        </pc:sldMkLst>
        <pc:spChg chg="mod">
          <ac:chgData name="Nikola Nikolov" userId="41e4aa317e96dc34" providerId="LiveId" clId="{7371BA0E-7F53-40A9-BB2F-14F5C9B32A8A}" dt="2022-03-02T15:37:28.867" v="116" actId="20577"/>
          <ac:spMkLst>
            <pc:docMk/>
            <pc:sldMk cId="0" sldId="1115"/>
            <ac:spMk id="1317891" creationId="{00000000-0000-0000-0000-000000000000}"/>
          </ac:spMkLst>
        </pc:spChg>
      </pc:sldChg>
      <pc:sldChg chg="modSp mod modAnim">
        <pc:chgData name="Nikola Nikolov" userId="41e4aa317e96dc34" providerId="LiveId" clId="{7371BA0E-7F53-40A9-BB2F-14F5C9B32A8A}" dt="2022-03-02T16:17:53.123" v="770" actId="27636"/>
        <pc:sldMkLst>
          <pc:docMk/>
          <pc:sldMk cId="3658972697" sldId="1163"/>
        </pc:sldMkLst>
        <pc:spChg chg="mod">
          <ac:chgData name="Nikola Nikolov" userId="41e4aa317e96dc34" providerId="LiveId" clId="{7371BA0E-7F53-40A9-BB2F-14F5C9B32A8A}" dt="2022-03-02T16:17:53.123" v="770" actId="27636"/>
          <ac:spMkLst>
            <pc:docMk/>
            <pc:sldMk cId="3658972697" sldId="1163"/>
            <ac:spMk id="1338371" creationId="{00000000-0000-0000-0000-000000000000}"/>
          </ac:spMkLst>
        </pc:spChg>
      </pc:sldChg>
      <pc:sldChg chg="modSp mod">
        <pc:chgData name="Nikola Nikolov" userId="41e4aa317e96dc34" providerId="LiveId" clId="{7371BA0E-7F53-40A9-BB2F-14F5C9B32A8A}" dt="2022-03-02T16:33:21.747" v="955" actId="113"/>
        <pc:sldMkLst>
          <pc:docMk/>
          <pc:sldMk cId="1976558602" sldId="1168"/>
        </pc:sldMkLst>
        <pc:spChg chg="mod">
          <ac:chgData name="Nikola Nikolov" userId="41e4aa317e96dc34" providerId="LiveId" clId="{7371BA0E-7F53-40A9-BB2F-14F5C9B32A8A}" dt="2022-03-02T16:33:21.747" v="955" actId="113"/>
          <ac:spMkLst>
            <pc:docMk/>
            <pc:sldMk cId="1976558602" sldId="1168"/>
            <ac:spMk id="1343491" creationId="{00000000-0000-0000-0000-000000000000}"/>
          </ac:spMkLst>
        </pc:spChg>
      </pc:sldChg>
      <pc:sldChg chg="addSp delSp modSp mod ord">
        <pc:chgData name="Nikola Nikolov" userId="41e4aa317e96dc34" providerId="LiveId" clId="{7371BA0E-7F53-40A9-BB2F-14F5C9B32A8A}" dt="2022-03-02T16:31:12.566" v="924" actId="255"/>
        <pc:sldMkLst>
          <pc:docMk/>
          <pc:sldMk cId="504725605" sldId="1191"/>
        </pc:sldMkLst>
        <pc:spChg chg="mod">
          <ac:chgData name="Nikola Nikolov" userId="41e4aa317e96dc34" providerId="LiveId" clId="{7371BA0E-7F53-40A9-BB2F-14F5C9B32A8A}" dt="2022-03-02T16:31:12.566" v="924" actId="255"/>
          <ac:spMkLst>
            <pc:docMk/>
            <pc:sldMk cId="504725605" sldId="1191"/>
            <ac:spMk id="3" creationId="{00000000-0000-0000-0000-000000000000}"/>
          </ac:spMkLst>
        </pc:spChg>
        <pc:spChg chg="add del mod">
          <ac:chgData name="Nikola Nikolov" userId="41e4aa317e96dc34" providerId="LiveId" clId="{7371BA0E-7F53-40A9-BB2F-14F5C9B32A8A}" dt="2022-03-02T16:21:45.338" v="774" actId="767"/>
          <ac:spMkLst>
            <pc:docMk/>
            <pc:sldMk cId="504725605" sldId="1191"/>
            <ac:spMk id="5" creationId="{DA3D8367-D7CD-49A3-A8C8-B9EA31C4AB8F}"/>
          </ac:spMkLst>
        </pc:spChg>
        <pc:spChg chg="add del mod">
          <ac:chgData name="Nikola Nikolov" userId="41e4aa317e96dc34" providerId="LiveId" clId="{7371BA0E-7F53-40A9-BB2F-14F5C9B32A8A}" dt="2022-03-02T16:22:10.683" v="780" actId="478"/>
          <ac:spMkLst>
            <pc:docMk/>
            <pc:sldMk cId="504725605" sldId="1191"/>
            <ac:spMk id="6" creationId="{AA60A941-7A22-411A-89F6-AF9985741236}"/>
          </ac:spMkLst>
        </pc:spChg>
        <pc:graphicFrameChg chg="add mod modGraphic">
          <ac:chgData name="Nikola Nikolov" userId="41e4aa317e96dc34" providerId="LiveId" clId="{7371BA0E-7F53-40A9-BB2F-14F5C9B32A8A}" dt="2022-03-02T16:25:28.528" v="852" actId="122"/>
          <ac:graphicFrameMkLst>
            <pc:docMk/>
            <pc:sldMk cId="504725605" sldId="1191"/>
            <ac:graphicFrameMk id="7" creationId="{7D672A64-CCA8-481F-B5D1-55D8686678D8}"/>
          </ac:graphicFrameMkLst>
        </pc:graphicFrameChg>
        <pc:graphicFrameChg chg="add mod modGraphic">
          <ac:chgData name="Nikola Nikolov" userId="41e4aa317e96dc34" providerId="LiveId" clId="{7371BA0E-7F53-40A9-BB2F-14F5C9B32A8A}" dt="2022-03-02T16:25:21.226" v="851" actId="113"/>
          <ac:graphicFrameMkLst>
            <pc:docMk/>
            <pc:sldMk cId="504725605" sldId="1191"/>
            <ac:graphicFrameMk id="8" creationId="{75411CF9-3C82-4952-9B07-710047FA6B7B}"/>
          </ac:graphicFrameMkLst>
        </pc:graphicFrameChg>
      </pc:sldChg>
      <pc:sldChg chg="modSp del mod ord">
        <pc:chgData name="Nikola Nikolov" userId="41e4aa317e96dc34" providerId="LiveId" clId="{7371BA0E-7F53-40A9-BB2F-14F5C9B32A8A}" dt="2022-03-02T16:31:48.900" v="925" actId="47"/>
        <pc:sldMkLst>
          <pc:docMk/>
          <pc:sldMk cId="595652926" sldId="1192"/>
        </pc:sldMkLst>
        <pc:spChg chg="mod">
          <ac:chgData name="Nikola Nikolov" userId="41e4aa317e96dc34" providerId="LiveId" clId="{7371BA0E-7F53-40A9-BB2F-14F5C9B32A8A}" dt="2022-03-02T15:41:58.840" v="253" actId="20577"/>
          <ac:spMkLst>
            <pc:docMk/>
            <pc:sldMk cId="595652926" sldId="1192"/>
            <ac:spMk id="3" creationId="{00000000-0000-0000-0000-000000000000}"/>
          </ac:spMkLst>
        </pc:spChg>
      </pc:sldChg>
      <pc:sldChg chg="modSp mod">
        <pc:chgData name="Nikola Nikolov" userId="41e4aa317e96dc34" providerId="LiveId" clId="{7371BA0E-7F53-40A9-BB2F-14F5C9B32A8A}" dt="2022-03-02T15:39:55.024" v="246" actId="1035"/>
        <pc:sldMkLst>
          <pc:docMk/>
          <pc:sldMk cId="416329207" sldId="1194"/>
        </pc:sldMkLst>
        <pc:spChg chg="mod">
          <ac:chgData name="Nikola Nikolov" userId="41e4aa317e96dc34" providerId="LiveId" clId="{7371BA0E-7F53-40A9-BB2F-14F5C9B32A8A}" dt="2022-03-02T15:39:45.088" v="211" actId="20577"/>
          <ac:spMkLst>
            <pc:docMk/>
            <pc:sldMk cId="416329207" sldId="1194"/>
            <ac:spMk id="1339395" creationId="{00000000-0000-0000-0000-000000000000}"/>
          </ac:spMkLst>
        </pc:spChg>
        <pc:graphicFrameChg chg="mod modGraphic">
          <ac:chgData name="Nikola Nikolov" userId="41e4aa317e96dc34" providerId="LiveId" clId="{7371BA0E-7F53-40A9-BB2F-14F5C9B32A8A}" dt="2022-03-02T15:39:55.024" v="246" actId="1035"/>
          <ac:graphicFrameMkLst>
            <pc:docMk/>
            <pc:sldMk cId="416329207" sldId="1194"/>
            <ac:graphicFrameMk id="1339428" creationId="{00000000-0000-0000-0000-000000000000}"/>
          </ac:graphicFrameMkLst>
        </pc:graphicFrameChg>
      </pc:sldChg>
      <pc:sldChg chg="modSp add mod">
        <pc:chgData name="Nikola Nikolov" userId="41e4aa317e96dc34" providerId="LiveId" clId="{7371BA0E-7F53-40A9-BB2F-14F5C9B32A8A}" dt="2022-03-02T16:05:57.540" v="658" actId="6549"/>
        <pc:sldMkLst>
          <pc:docMk/>
          <pc:sldMk cId="1637239255" sldId="1198"/>
        </pc:sldMkLst>
        <pc:spChg chg="mod">
          <ac:chgData name="Nikola Nikolov" userId="41e4aa317e96dc34" providerId="LiveId" clId="{7371BA0E-7F53-40A9-BB2F-14F5C9B32A8A}" dt="2022-03-02T16:05:57.540" v="658" actId="6549"/>
          <ac:spMkLst>
            <pc:docMk/>
            <pc:sldMk cId="1637239255" sldId="1198"/>
            <ac:spMk id="1307651" creationId="{00000000-0000-0000-0000-000000000000}"/>
          </ac:spMkLst>
        </pc:spChg>
      </pc:sldChg>
      <pc:sldChg chg="add del">
        <pc:chgData name="Nikola Nikolov" userId="41e4aa317e96dc34" providerId="LiveId" clId="{7371BA0E-7F53-40A9-BB2F-14F5C9B32A8A}" dt="2022-03-02T16:28:38.801" v="854"/>
        <pc:sldMkLst>
          <pc:docMk/>
          <pc:sldMk cId="1461066172" sldId="1199"/>
        </pc:sldMkLst>
      </pc:sldChg>
    </pc:docChg>
  </pc:docChgLst>
  <pc:docChgLst>
    <pc:chgData name="Nikola Nikolov" userId="41e4aa317e96dc34" providerId="LiveId" clId="{A32541E5-FF16-44D5-9980-A507842D5AA5}"/>
    <pc:docChg chg="modSld">
      <pc:chgData name="Nikola Nikolov" userId="41e4aa317e96dc34" providerId="LiveId" clId="{A32541E5-FF16-44D5-9980-A507842D5AA5}" dt="2021-03-16T10:00:47.683" v="2" actId="113"/>
      <pc:docMkLst>
        <pc:docMk/>
      </pc:docMkLst>
      <pc:sldChg chg="modSp mod">
        <pc:chgData name="Nikola Nikolov" userId="41e4aa317e96dc34" providerId="LiveId" clId="{A32541E5-FF16-44D5-9980-A507842D5AA5}" dt="2021-03-16T09:59:38.539" v="0" actId="6549"/>
        <pc:sldMkLst>
          <pc:docMk/>
          <pc:sldMk cId="0" sldId="266"/>
        </pc:sldMkLst>
        <pc:spChg chg="mod">
          <ac:chgData name="Nikola Nikolov" userId="41e4aa317e96dc34" providerId="LiveId" clId="{A32541E5-FF16-44D5-9980-A507842D5AA5}" dt="2021-03-16T09:59:38.539" v="0" actId="6549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Nikola Nikolov" userId="41e4aa317e96dc34" providerId="LiveId" clId="{A32541E5-FF16-44D5-9980-A507842D5AA5}" dt="2021-03-16T10:00:47.683" v="2" actId="113"/>
        <pc:sldMkLst>
          <pc:docMk/>
          <pc:sldMk cId="0" sldId="1104"/>
        </pc:sldMkLst>
        <pc:spChg chg="mod">
          <ac:chgData name="Nikola Nikolov" userId="41e4aa317e96dc34" providerId="LiveId" clId="{A32541E5-FF16-44D5-9980-A507842D5AA5}" dt="2021-03-16T10:00:47.683" v="2" actId="113"/>
          <ac:spMkLst>
            <pc:docMk/>
            <pc:sldMk cId="0" sldId="1104"/>
            <ac:spMk id="13066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64F6-E922-426A-AC46-D6B7289AEE17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5D7A-E502-4DD1-85AB-A4C04C32DA4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47CA-1B3D-482F-B760-4BBCEDB87854}" type="datetimeFigureOut">
              <a:rPr lang="en-IE" smtClean="0"/>
              <a:pPr/>
              <a:t>02/03/2022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one-class-classification-algorithm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roc-curves-and-precision-recall-curves-for-classification-in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CS4168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Lecture 6 - Evaluation of Classifiers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3" y="6165304"/>
            <a:ext cx="766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Some slides based on the lecture slides accompanying “Data Mining: Practical Machine Learning  Tools and Techniques” </a:t>
            </a:r>
          </a:p>
          <a:p>
            <a:r>
              <a:rPr lang="en-IE" sz="1200" dirty="0"/>
              <a:t>by Ian H. Witten and </a:t>
            </a:r>
            <a:r>
              <a:rPr lang="en-IE" sz="1200" dirty="0" err="1"/>
              <a:t>Eibe</a:t>
            </a:r>
            <a:r>
              <a:rPr lang="en-IE" sz="1200" dirty="0"/>
              <a:t> Frank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Cross-Validation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Standard method for evaluation: </a:t>
            </a:r>
            <a:r>
              <a:rPr lang="en-US" sz="2800" dirty="0">
                <a:solidFill>
                  <a:srgbClr val="FF0000"/>
                </a:solidFill>
              </a:rPr>
              <a:t>stratified ten-fold cross-validation</a:t>
            </a:r>
            <a:r>
              <a:rPr lang="en-US" sz="2800" dirty="0"/>
              <a:t>.</a:t>
            </a:r>
          </a:p>
          <a:p>
            <a:r>
              <a:rPr lang="en-US" sz="2800" dirty="0"/>
              <a:t>Why ten?</a:t>
            </a:r>
          </a:p>
          <a:p>
            <a:pPr lvl="1"/>
            <a:r>
              <a:rPr lang="en-US" sz="2400" dirty="0"/>
              <a:t>Extensive experiments have shown that this is the best choice to get an accurate estimate</a:t>
            </a:r>
          </a:p>
          <a:p>
            <a:pPr lvl="1"/>
            <a:r>
              <a:rPr lang="en-US" sz="2400" dirty="0"/>
              <a:t>There is also some theoretical evidence for this</a:t>
            </a:r>
          </a:p>
          <a:p>
            <a:r>
              <a:rPr lang="en-US" sz="2800" dirty="0"/>
              <a:t>Stratification reduces the estimate’s variance.</a:t>
            </a:r>
          </a:p>
          <a:p>
            <a:r>
              <a:rPr lang="en-US" sz="2800" dirty="0"/>
              <a:t>Even better: repeated stratified cross-validation</a:t>
            </a:r>
          </a:p>
          <a:p>
            <a:pPr lvl="1"/>
            <a:r>
              <a:rPr lang="en-US" sz="2400" dirty="0"/>
              <a:t>E.g., ten-fold cross-validation is repeated ten times and results are averaged (reduces the variance).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Accuracy is not Telling All!</a:t>
            </a:r>
            <a:endParaRPr lang="en-AU" altLang="en-US" dirty="0"/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altLang="en-US" sz="2800" dirty="0"/>
              <a:t>Classification errors often incur costs.</a:t>
            </a:r>
          </a:p>
          <a:p>
            <a:r>
              <a:rPr lang="en-NZ" altLang="en-US" sz="2800" dirty="0"/>
              <a:t>Examples:</a:t>
            </a:r>
          </a:p>
          <a:p>
            <a:pPr lvl="1"/>
            <a:r>
              <a:rPr lang="en-NZ" altLang="en-US" sz="2400" dirty="0"/>
              <a:t>Disease diagnosis</a:t>
            </a:r>
          </a:p>
          <a:p>
            <a:pPr lvl="1"/>
            <a:r>
              <a:rPr lang="en-AU" altLang="en-US" sz="2400" dirty="0"/>
              <a:t>Crime detection</a:t>
            </a:r>
          </a:p>
          <a:p>
            <a:pPr lvl="1"/>
            <a:r>
              <a:rPr lang="en-AU" altLang="en-US" sz="2400" dirty="0"/>
              <a:t>Etc.</a:t>
            </a:r>
          </a:p>
          <a:p>
            <a:r>
              <a:rPr lang="en-GB" altLang="en-US" sz="2800" dirty="0"/>
              <a:t>For binary classification tasks with a severely skewed class distribution: </a:t>
            </a:r>
          </a:p>
          <a:p>
            <a:pPr lvl="1"/>
            <a:r>
              <a:rPr lang="en-GB" altLang="en-US" sz="2400" dirty="0"/>
              <a:t>One-class classification algorithms</a:t>
            </a:r>
          </a:p>
          <a:p>
            <a:pPr lvl="1"/>
            <a:r>
              <a:rPr lang="en-GB" altLang="en-US" sz="2400" dirty="0"/>
              <a:t>Optional material: </a:t>
            </a:r>
            <a:r>
              <a:rPr lang="en-GB" altLang="en-US" sz="2400" dirty="0">
                <a:hlinkClick r:id="rId2"/>
              </a:rPr>
              <a:t>https://machinelearningmastery.com/one-class-classification-algorithms/</a:t>
            </a:r>
            <a:endParaRPr lang="en-GB" altLang="en-US" sz="2400" dirty="0"/>
          </a:p>
          <a:p>
            <a:pPr lvl="1"/>
            <a:r>
              <a:rPr lang="en-GB" altLang="en-US" sz="2400" dirty="0"/>
              <a:t>In scikit-learn: One-Class SVM, Isolation Forest, Elliptic Envelope, and Local Outlier Factor</a:t>
            </a:r>
            <a:endParaRPr lang="en-NZ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9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Terminology</a:t>
            </a:r>
            <a:endParaRPr lang="en-AU" altLang="en-US" dirty="0"/>
          </a:p>
        </p:txBody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NZ" altLang="en-US" sz="2400" dirty="0"/>
              <a:t>Consider the case of binary classification.</a:t>
            </a:r>
          </a:p>
          <a:p>
            <a:pPr marL="342900" indent="-342900">
              <a:lnSpc>
                <a:spcPct val="90000"/>
              </a:lnSpc>
            </a:pPr>
            <a:r>
              <a:rPr lang="en-NZ" altLang="en-US" sz="2400" dirty="0"/>
              <a:t>The </a:t>
            </a:r>
            <a:r>
              <a:rPr lang="en-NZ" altLang="en-US" sz="2400" i="1" dirty="0">
                <a:solidFill>
                  <a:srgbClr val="FF0000"/>
                </a:solidFill>
              </a:rPr>
              <a:t>confusion matrix</a:t>
            </a:r>
            <a:r>
              <a:rPr lang="en-NZ" altLang="en-US" sz="2400" dirty="0"/>
              <a:t>:</a:t>
            </a:r>
          </a:p>
          <a:p>
            <a:pPr marL="342900" indent="-342900">
              <a:lnSpc>
                <a:spcPct val="90000"/>
              </a:lnSpc>
            </a:pPr>
            <a:endParaRPr lang="en-NZ" altLang="en-US" sz="2400" dirty="0"/>
          </a:p>
          <a:p>
            <a:pPr marL="342900" indent="-342900">
              <a:lnSpc>
                <a:spcPct val="90000"/>
              </a:lnSpc>
            </a:pPr>
            <a:endParaRPr lang="en-NZ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NZ" altLang="en-US" sz="2400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NZ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precision = TP/(TP+FP) </a:t>
            </a:r>
          </a:p>
          <a:p>
            <a:pPr>
              <a:lnSpc>
                <a:spcPct val="90000"/>
              </a:lnSpc>
            </a:pPr>
            <a:r>
              <a:rPr lang="en-NZ" altLang="en-US" sz="2400" dirty="0"/>
              <a:t>true positive rate (sensitivity or recall) = TP/(TP+FN)</a:t>
            </a:r>
          </a:p>
          <a:p>
            <a:pPr>
              <a:lnSpc>
                <a:spcPct val="90000"/>
              </a:lnSpc>
            </a:pPr>
            <a:r>
              <a:rPr lang="en-NZ" altLang="en-US" sz="2400" dirty="0"/>
              <a:t>true negative rate (specificity) = TN/(TN+FP)</a:t>
            </a:r>
          </a:p>
          <a:p>
            <a:pPr>
              <a:lnSpc>
                <a:spcPct val="90000"/>
              </a:lnSpc>
            </a:pPr>
            <a:r>
              <a:rPr lang="en-NZ" altLang="en-US" sz="2400" dirty="0"/>
              <a:t>false positive rate = FP/(FP+TN)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F1-score </a:t>
            </a:r>
            <a:r>
              <a:rPr lang="en-US" altLang="en-US" sz="2400" dirty="0"/>
              <a:t>= (2</a:t>
            </a:r>
            <a:r>
              <a:rPr lang="en-US" altLang="en-US" sz="2400" dirty="0">
                <a:sym typeface="Symbol" pitchFamily="18" charset="2"/>
              </a:rPr>
              <a:t>recallprecision)/(</a:t>
            </a:r>
            <a:r>
              <a:rPr lang="en-US" altLang="en-US" sz="2400" dirty="0" err="1">
                <a:sym typeface="Symbol" pitchFamily="18" charset="2"/>
              </a:rPr>
              <a:t>recall+precision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Also known as F-score</a:t>
            </a:r>
            <a:endParaRPr lang="en-NZ" altLang="en-US" sz="2400" dirty="0"/>
          </a:p>
        </p:txBody>
      </p:sp>
      <p:graphicFrame>
        <p:nvGraphicFramePr>
          <p:cNvPr id="133942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3878"/>
              </p:ext>
            </p:extLst>
          </p:nvPr>
        </p:nvGraphicFramePr>
        <p:xfrm>
          <a:off x="1115616" y="2636912"/>
          <a:ext cx="7200800" cy="13411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8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754">
                <a:tc gridSpan="2"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 class</a:t>
                      </a:r>
                      <a:endParaRPr kumimoji="1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54">
                <a:tc gridSpan="2"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1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1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54">
                <a:tc rowSpan="2"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 class</a:t>
                      </a:r>
                      <a:endParaRPr kumimoji="1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1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 positives (TP)</a:t>
                      </a:r>
                      <a:endParaRPr kumimoji="1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 negatives (FN)</a:t>
                      </a:r>
                      <a:endParaRPr kumimoji="1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54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1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 positives (FP)</a:t>
                      </a:r>
                      <a:endParaRPr kumimoji="1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buClr>
                          <a:schemeClr val="tx1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ZapfDingbats" pitchFamily="8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NZ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 negatives (TN)</a:t>
                      </a:r>
                      <a:endParaRPr kumimoji="1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2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Costs-Sensitive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example cost matrices:</a:t>
            </a:r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r>
              <a:rPr lang="en-US" sz="2800" dirty="0"/>
              <a:t>Error rate is replaced by average cost per prediction</a:t>
            </a:r>
            <a:endParaRPr lang="en-IE" sz="2800" dirty="0"/>
          </a:p>
          <a:p>
            <a:pPr lvl="1"/>
            <a:r>
              <a:rPr lang="en-US" sz="2400" dirty="0"/>
              <a:t>Cost is given by appropriate entry in the cost matrix</a:t>
            </a:r>
          </a:p>
          <a:p>
            <a:r>
              <a:rPr lang="en-US" sz="2800" dirty="0"/>
              <a:t>Problem: not easy to estimate the cost of misclassification.</a:t>
            </a:r>
          </a:p>
        </p:txBody>
      </p:sp>
      <p:pic>
        <p:nvPicPr>
          <p:cNvPr id="4" name="image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7987" y="2204864"/>
            <a:ext cx="5788025" cy="199834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672A64-CCA8-481F-B5D1-55D868667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30591"/>
              </p:ext>
            </p:extLst>
          </p:nvPr>
        </p:nvGraphicFramePr>
        <p:xfrm>
          <a:off x="2699792" y="2996952"/>
          <a:ext cx="1008112" cy="79208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3426778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5730593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1225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6760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411CF9-3C82-4952-9B07-710047FA6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57647"/>
              </p:ext>
            </p:extLst>
          </p:nvPr>
        </p:nvGraphicFramePr>
        <p:xfrm>
          <a:off x="5906009" y="2997269"/>
          <a:ext cx="1560003" cy="12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01">
                  <a:extLst>
                    <a:ext uri="{9D8B030D-6E8A-4147-A177-3AD203B41FA5}">
                      <a16:colId xmlns:a16="http://schemas.microsoft.com/office/drawing/2014/main" val="1674307558"/>
                    </a:ext>
                  </a:extLst>
                </a:gridCol>
                <a:gridCol w="520001">
                  <a:extLst>
                    <a:ext uri="{9D8B030D-6E8A-4147-A177-3AD203B41FA5}">
                      <a16:colId xmlns:a16="http://schemas.microsoft.com/office/drawing/2014/main" val="1729131854"/>
                    </a:ext>
                  </a:extLst>
                </a:gridCol>
                <a:gridCol w="520001">
                  <a:extLst>
                    <a:ext uri="{9D8B030D-6E8A-4147-A177-3AD203B41FA5}">
                      <a16:colId xmlns:a16="http://schemas.microsoft.com/office/drawing/2014/main" val="3291277850"/>
                    </a:ext>
                  </a:extLst>
                </a:gridCol>
              </a:tblGrid>
              <a:tr h="40198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923097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66837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5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2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en-US" dirty="0"/>
              <a:t>Evaluating probabilistic classifiers</a:t>
            </a:r>
            <a:endParaRPr lang="en-AU" altLang="en-US" dirty="0"/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sz="2400" dirty="0"/>
              <a:t>It can be more flexible to predict probabilities of an observation belonging to each class in a classification problem rather than predicting classes directly.</a:t>
            </a:r>
          </a:p>
          <a:p>
            <a:pPr fontAlgn="base"/>
            <a:r>
              <a:rPr lang="en-GB" sz="2400" dirty="0"/>
              <a:t>ROC Curves:</a:t>
            </a:r>
          </a:p>
          <a:p>
            <a:pPr lvl="1">
              <a:tabLst>
                <a:tab pos="7331075" algn="r"/>
              </a:tabLst>
            </a:pPr>
            <a:r>
              <a:rPr lang="en-NZ" sz="2000" dirty="0"/>
              <a:t>Plots </a:t>
            </a:r>
            <a:r>
              <a:rPr lang="en-GB" sz="2000" dirty="0"/>
              <a:t>the TPR vs FPR for a predictive model using different probability thresholds.</a:t>
            </a:r>
          </a:p>
          <a:p>
            <a:pPr fontAlgn="base"/>
            <a:r>
              <a:rPr lang="en-GB" sz="2400" dirty="0"/>
              <a:t>Precision-Recall curves summarize the trade-off between precision and recall for a predictive model using different probability thresholds.</a:t>
            </a:r>
          </a:p>
          <a:p>
            <a:pPr fontAlgn="base"/>
            <a:r>
              <a:rPr lang="en-GB" sz="2400" dirty="0"/>
              <a:t>ROC curves are appropriate when the observations are </a:t>
            </a:r>
            <a:r>
              <a:rPr lang="en-GB" sz="2400" i="1" dirty="0"/>
              <a:t>balanced</a:t>
            </a:r>
            <a:r>
              <a:rPr lang="en-GB" sz="2400" dirty="0"/>
              <a:t> between each class, whereas precision-recall curves are appropriate for </a:t>
            </a:r>
            <a:r>
              <a:rPr lang="en-GB" sz="2400" i="1" dirty="0"/>
              <a:t>imbalanced</a:t>
            </a:r>
            <a:r>
              <a:rPr lang="en-GB" sz="2400" dirty="0"/>
              <a:t> datasets.</a:t>
            </a:r>
          </a:p>
          <a:p>
            <a:pPr fontAlgn="base"/>
            <a:r>
              <a:rPr lang="en-GB" sz="1800" dirty="0"/>
              <a:t>Source: </a:t>
            </a:r>
            <a:r>
              <a:rPr lang="en-GB" sz="1800" dirty="0">
                <a:hlinkClick r:id="rId2"/>
              </a:rPr>
              <a:t>https://machinelearningmastery.com/roc-curves-and-precision-recall-curves-for-classification-in-python/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7655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Classifier/Classification algorithm: </a:t>
            </a:r>
            <a:r>
              <a:rPr lang="en-US" sz="2800" dirty="0" err="1"/>
              <a:t>OneR</a:t>
            </a:r>
            <a:r>
              <a:rPr lang="en-US" sz="2800" dirty="0"/>
              <a:t>, Decision Tree, </a:t>
            </a:r>
            <a:r>
              <a:rPr lang="en-US" sz="2800" dirty="0" err="1"/>
              <a:t>kNN</a:t>
            </a:r>
            <a:r>
              <a:rPr lang="en-US" sz="2800" dirty="0"/>
              <a:t>, Naïve Bayes, SVM, Logistic Regression, Multilayer Perceptron, etc.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Model: The output of a trained classifier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Natural performance measure for classification models: </a:t>
            </a:r>
            <a:r>
              <a:rPr lang="en-US" sz="2800" b="1" i="1" dirty="0">
                <a:solidFill>
                  <a:srgbClr val="FF0000"/>
                </a:solidFill>
              </a:rPr>
              <a:t>error rate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Success</a:t>
            </a:r>
            <a:r>
              <a:rPr lang="en-US" sz="2400" dirty="0"/>
              <a:t>: example’s class is predicted correctly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Error</a:t>
            </a:r>
            <a:r>
              <a:rPr lang="en-US" sz="2400" dirty="0"/>
              <a:t>: example’s class is predicted incorrectly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rate: proportion of errors made over the whole set of examples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/>
              <a:t>Resubstitution</a:t>
            </a:r>
            <a:r>
              <a:rPr lang="en-US" sz="2800" i="1" dirty="0"/>
              <a:t> error: </a:t>
            </a:r>
            <a:r>
              <a:rPr lang="en-US" sz="2800" dirty="0"/>
              <a:t>error rate obtained from training data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Resubstitution</a:t>
            </a:r>
            <a:r>
              <a:rPr lang="en-US" sz="2800" dirty="0"/>
              <a:t> error is (hopelessly) optimistic!</a:t>
            </a:r>
          </a:p>
        </p:txBody>
      </p:sp>
    </p:spTree>
    <p:extLst>
      <p:ext uri="{BB962C8B-B14F-4D97-AF65-F5344CB8AC3E}">
        <p14:creationId xmlns:p14="http://schemas.microsoft.com/office/powerpoint/2010/main" val="15298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Training, Validation and Testing</a:t>
            </a:r>
          </a:p>
        </p:txBody>
      </p:sp>
      <p:sp>
        <p:nvSpPr>
          <p:cNvPr id="130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Typically, learning schemes operate in multiple stages: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Split the data into </a:t>
            </a:r>
            <a:r>
              <a:rPr lang="en-US" sz="2400" i="1" dirty="0"/>
              <a:t>training set</a:t>
            </a:r>
            <a:r>
              <a:rPr lang="en-US" sz="2400" dirty="0"/>
              <a:t>, </a:t>
            </a:r>
            <a:r>
              <a:rPr lang="en-US" sz="2400" i="1" dirty="0"/>
              <a:t>validation set</a:t>
            </a:r>
            <a:r>
              <a:rPr lang="en-US" sz="2400" dirty="0"/>
              <a:t>, and </a:t>
            </a:r>
            <a:r>
              <a:rPr lang="en-US" sz="2400" i="1" dirty="0"/>
              <a:t>test set.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For each classifier: train multiple models (with different sets of parameters) on the training set and evaluate on the </a:t>
            </a:r>
            <a:r>
              <a:rPr lang="en-US" sz="2400" b="1" dirty="0"/>
              <a:t>validation set</a:t>
            </a:r>
            <a:r>
              <a:rPr lang="en-US" sz="2400" dirty="0"/>
              <a:t> to find the best set of parameters for a classifier.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For each classifier: 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sz="2000" dirty="0"/>
              <a:t>Put the training and validation sets together and train a model on them with the best parameters found at step 2.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sz="2000" dirty="0"/>
              <a:t>Evaluate the models on the </a:t>
            </a:r>
            <a:r>
              <a:rPr lang="en-US" sz="2000" b="1" dirty="0"/>
              <a:t>test set</a:t>
            </a:r>
            <a:r>
              <a:rPr lang="en-US" sz="2000" dirty="0"/>
              <a:t> to pick the best classifier and/or have final evaluation results.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Train a </a:t>
            </a:r>
            <a:r>
              <a:rPr lang="en-US" sz="2400" i="1" dirty="0"/>
              <a:t>final model</a:t>
            </a:r>
            <a:r>
              <a:rPr lang="en-US" sz="2400" dirty="0"/>
              <a:t> on the whole dataset with the best parameters found at step 2.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It is important that data used for training is not used </a:t>
            </a:r>
            <a:r>
              <a:rPr lang="en-US" sz="2800" i="1" dirty="0">
                <a:solidFill>
                  <a:srgbClr val="FF0000"/>
                </a:solidFill>
              </a:rPr>
              <a:t>in any way</a:t>
            </a:r>
            <a:r>
              <a:rPr lang="en-US" sz="2800" dirty="0">
                <a:solidFill>
                  <a:srgbClr val="FF0000"/>
                </a:solidFill>
              </a:rPr>
              <a:t> to evaluate a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Most of the Data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/>
              <a:t>Generally, the larger the training data the better the classifier.</a:t>
            </a:r>
          </a:p>
          <a:p>
            <a:pPr marL="342900" indent="-342900"/>
            <a:r>
              <a:rPr lang="en-US" sz="2800" dirty="0"/>
              <a:t>The larger the test data the more accurate the error estimate.</a:t>
            </a:r>
          </a:p>
          <a:p>
            <a:pPr marL="342900" indent="-342900"/>
            <a:r>
              <a:rPr lang="en-US" sz="2800" dirty="0"/>
              <a:t>Insufficient training data increases the risk of: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en-GB" sz="2400" dirty="0"/>
              <a:t>Over-fitting: The model models the training data too well. Low training errors but high test errors.</a:t>
            </a:r>
            <a:endParaRPr lang="en-GB" sz="2800" dirty="0"/>
          </a:p>
          <a:p>
            <a:pPr marL="914400" lvl="1" indent="-514350">
              <a:buFont typeface="+mj-lt"/>
              <a:buAutoNum type="arabicPeriod"/>
            </a:pPr>
            <a:r>
              <a:rPr lang="en-GB" sz="2400" dirty="0"/>
              <a:t>Under-fitting: Model can neither model the training data nor generalize to new (test) data.</a:t>
            </a:r>
          </a:p>
          <a:p>
            <a:r>
              <a:rPr lang="en-US" sz="2800" dirty="0"/>
              <a:t>Insufficient test data: low confidence in the result.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Most of the Data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/>
              <a:t>How to split into a training and test/validation set?</a:t>
            </a:r>
          </a:p>
          <a:p>
            <a:pPr marL="742950" lvl="1" indent="-285750"/>
            <a:r>
              <a:rPr lang="en-US" sz="2400" dirty="0"/>
              <a:t>Dilemma: ideally both the training set </a:t>
            </a:r>
            <a:r>
              <a:rPr lang="en-US" sz="2400" i="1" dirty="0"/>
              <a:t>and </a:t>
            </a:r>
            <a:r>
              <a:rPr lang="en-US" sz="2400" dirty="0"/>
              <a:t>test/validation set should be large!</a:t>
            </a:r>
          </a:p>
        </p:txBody>
      </p:sp>
    </p:spTree>
    <p:extLst>
      <p:ext uri="{BB962C8B-B14F-4D97-AF65-F5344CB8AC3E}">
        <p14:creationId xmlns:p14="http://schemas.microsoft.com/office/powerpoint/2010/main" val="163723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Estimation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to do if the amount of data is limited?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i="1" dirty="0"/>
              <a:t>holdout</a:t>
            </a:r>
            <a:r>
              <a:rPr lang="en-US" sz="2800" dirty="0"/>
              <a:t> method reserves a certain amount for testing/validation and uses the remainder for training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Usually: one third for testing/validation, the rest for training.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Preferably use </a:t>
            </a:r>
            <a:r>
              <a:rPr lang="en-US" sz="2800" i="1" dirty="0">
                <a:solidFill>
                  <a:srgbClr val="FF0000"/>
                </a:solidFill>
              </a:rPr>
              <a:t>stratification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Ensures that each class (i.e., value of the target column) is represented with approximately equal proportions in both subsets.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Holdout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Holdout estimate can be made more reliable by repeating the process with different subsamples: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each iteration, a certain proportion is randomly selected for training (possibly with stratification).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error rates on the different iterations are averaged to yield an overall error rate.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is called the </a:t>
            </a:r>
            <a:r>
              <a:rPr lang="en-US" sz="2800" i="1" dirty="0"/>
              <a:t>repeated holdout </a:t>
            </a:r>
            <a:r>
              <a:rPr lang="en-US" sz="2800" dirty="0"/>
              <a:t>method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Still not optimum: the different test/validation sets may overlap.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we prevent overlapping?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k-fold cross-validation</a:t>
            </a:r>
            <a:r>
              <a:rPr lang="en-US" sz="2800" dirty="0"/>
              <a:t> avoids overlapping validation sets: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step: split data into </a:t>
            </a:r>
            <a:r>
              <a:rPr lang="en-US" sz="2400" i="1" dirty="0"/>
              <a:t>k</a:t>
            </a:r>
            <a:r>
              <a:rPr lang="en-US" sz="2400" dirty="0"/>
              <a:t> subsets of equal size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step: use each subset in turn for validation, the remainder for training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Often the subsets are stratified before cross-validation is performed.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error estimates are averaged to yield an overall error estimate.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7886</TotalTime>
  <Words>972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Wingdings</vt:lpstr>
      <vt:lpstr>Office Theme</vt:lpstr>
      <vt:lpstr>CS4168 Data Mining</vt:lpstr>
      <vt:lpstr>Some Terminology</vt:lpstr>
      <vt:lpstr>Some Terminology</vt:lpstr>
      <vt:lpstr>Training, Validation and Testing</vt:lpstr>
      <vt:lpstr>Making the Most of the Data</vt:lpstr>
      <vt:lpstr>Making the Most of the Data</vt:lpstr>
      <vt:lpstr>Holdout Estimation</vt:lpstr>
      <vt:lpstr>Repeated Holdout</vt:lpstr>
      <vt:lpstr>Cross-Validation</vt:lpstr>
      <vt:lpstr>More on Cross-Validation</vt:lpstr>
      <vt:lpstr>Accuracy is not Telling All!</vt:lpstr>
      <vt:lpstr>Terminology</vt:lpstr>
      <vt:lpstr>Costs-Sensitive Classification</vt:lpstr>
      <vt:lpstr>Evaluating probabilistic classifiers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CS4055  Data Mining and Data Warehousing</dc:title>
  <dc:creator>Nik</dc:creator>
  <cp:lastModifiedBy>Nikola.Nikolov</cp:lastModifiedBy>
  <cp:revision>132</cp:revision>
  <dcterms:created xsi:type="dcterms:W3CDTF">2011-08-11T10:12:44Z</dcterms:created>
  <dcterms:modified xsi:type="dcterms:W3CDTF">2022-03-02T16:33:22Z</dcterms:modified>
</cp:coreProperties>
</file>