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5" d="100"/>
          <a:sy n="45" d="100"/>
        </p:scale>
        <p:origin x="2126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E1F40-6131-9090-7CCC-63266FE2D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5A7C5-3074-114B-421D-4A06F4AB3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929D7-3C62-CEC1-1B3B-F677B602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EE3D-C521-486B-9D20-CE6DE8063C25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64CF1-30DE-2B93-4904-9E39EB8DD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7CD8E-942A-E0C6-2943-97C7FE74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FCDD-0BA5-4F79-BBEF-30B7EB9E0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655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68FE2-6FCA-BBBC-EB2C-5E5604F15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FE7E1-6E7B-B719-2C98-AA539E272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39F4D-4363-797A-FBBC-B3375D542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EE3D-C521-486B-9D20-CE6DE8063C25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57EA9-C2CE-9905-27C3-AFFCBE3D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2B87C-8211-D60E-99AC-54264955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FCDD-0BA5-4F79-BBEF-30B7EB9E0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66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163B51-C3C7-4909-D2DC-9A991CB2F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5D652-F181-0515-3314-2571F61C8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EC7AC-8077-F0D1-8D10-0639FCFFA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EE3D-C521-486B-9D20-CE6DE8063C25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BC3E0-3C31-D697-5283-B07EBDCDA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DCFAB-7276-F9D1-69BC-A8BA24550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FCDD-0BA5-4F79-BBEF-30B7EB9E0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7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DD6D3-162B-97EE-063B-FD20EB5E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E7E91-1291-73DC-162E-C8FDFC228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60D54-BA6E-24AB-B1B0-60F55CCA0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EE3D-C521-486B-9D20-CE6DE8063C25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4AEFC-424C-B81C-0491-9EF6368D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D263A-8906-74D5-E91F-DE0B0E9D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FCDD-0BA5-4F79-BBEF-30B7EB9E0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698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5AC2F-B32C-2B40-8EC2-06460332B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84E8E-A4F0-341F-4BD4-B40DD02F4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3FC67-4C2E-C91B-7490-A48D9AFDC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EE3D-C521-486B-9D20-CE6DE8063C25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0F856-4288-E754-680A-B5C227B4B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5DACF-2C20-DD98-E1F2-9D266EDF8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FCDD-0BA5-4F79-BBEF-30B7EB9E0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01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06F25-A651-A032-813B-315F106F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35FBC-BE42-104A-898C-E4DD1424B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84A05-4AD2-9007-A713-6C2A5F2E9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FA897-210A-7A15-4DD5-A9E92B311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EE3D-C521-486B-9D20-CE6DE8063C25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0BC54-7389-D1E6-DDD5-50FBB2DCD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E80E9-0243-FA3D-1C8A-2F835733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FCDD-0BA5-4F79-BBEF-30B7EB9E0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92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23F5-7DA1-902A-0891-5D1DBF790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F118E-4F63-4C3F-C661-B8DEA6E88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208D8-A47D-7760-D3A9-7C4AB8AB4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3C5921-7922-706C-F770-E9E95C582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118254-4377-722F-BA80-B0542CE264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1C5B83-F813-0602-BA81-FDF30109A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EE3D-C521-486B-9D20-CE6DE8063C25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BBBE6F-7066-6172-F6FC-3415774A9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250F99-4187-E127-0DB3-18CD6536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FCDD-0BA5-4F79-BBEF-30B7EB9E0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45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63C84-4FB0-4FA7-AA74-70FABCF4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FD5B7-6475-0FA3-7ED0-0110F6EB8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EE3D-C521-486B-9D20-CE6DE8063C25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0399E-9A0B-750C-33BF-4E9A1B06E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DDE48-BFD9-535C-4259-B6BADE673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FCDD-0BA5-4F79-BBEF-30B7EB9E0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018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9453EE-299C-27AB-D92E-4CE95FF5A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EE3D-C521-486B-9D20-CE6DE8063C25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20F56E-A5FD-F6B0-0BFE-772C05C8D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0326D-17FE-F1B3-766A-D14232E5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FCDD-0BA5-4F79-BBEF-30B7EB9E0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83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8DFED-1C17-92E5-5C7C-CA44662F1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6B599-899E-574B-DB9A-2403337B3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C7803-1B5B-C5C0-CFF7-66E4C0EB9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5BF9E-2629-DC0D-4A9A-C0CB23F3B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EE3D-C521-486B-9D20-CE6DE8063C25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2975D-BD5D-3678-960C-7604C85A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F95F3-2BE7-49E8-D5E6-DBBB4EF88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FCDD-0BA5-4F79-BBEF-30B7EB9E0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80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FA743-1AC1-9B85-8D0D-282F923A4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F29054-D245-5004-4B38-F56EA450C5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48784-5DF1-6FF9-F9FB-6D2DBA4BC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D0914-3EC1-EB08-3ECF-FF9FFD6C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EE3D-C521-486B-9D20-CE6DE8063C25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00D85-B56B-90A3-C917-4C44E1992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F5E3D-195D-943E-5545-35203100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FCDD-0BA5-4F79-BBEF-30B7EB9E0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98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591672-21CA-E2A0-630A-F0A6E4392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6B30E-0BB5-0A8C-DA17-1F9125AB2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595BA-B4C6-0A34-C22A-026F5DBE6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EEE3D-C521-486B-9D20-CE6DE8063C25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AA229-5DDC-271C-0CF7-21EC2783E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09251-53E0-9959-2ADC-3FC19AAC0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4FCDD-0BA5-4F79-BBEF-30B7EB9E0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30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C229C39E-D7BB-C588-774C-79AF9FD45F8C}"/>
              </a:ext>
            </a:extLst>
          </p:cNvPr>
          <p:cNvGrpSpPr/>
          <p:nvPr/>
        </p:nvGrpSpPr>
        <p:grpSpPr>
          <a:xfrm>
            <a:off x="89642" y="352424"/>
            <a:ext cx="18488026" cy="6153150"/>
            <a:chOff x="89642" y="352424"/>
            <a:chExt cx="18488026" cy="61531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3F989B-E3F1-64EF-6C73-6EF106082ABF}"/>
                </a:ext>
              </a:extLst>
            </p:cNvPr>
            <p:cNvSpPr/>
            <p:nvPr/>
          </p:nvSpPr>
          <p:spPr>
            <a:xfrm>
              <a:off x="89643" y="959224"/>
              <a:ext cx="1712258" cy="9771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Company’s financial Statements</a:t>
              </a:r>
              <a:endParaRPr lang="en-IN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7471AF0-E508-C501-667B-07C63E3101DF}"/>
                </a:ext>
              </a:extLst>
            </p:cNvPr>
            <p:cNvSpPr/>
            <p:nvPr/>
          </p:nvSpPr>
          <p:spPr>
            <a:xfrm>
              <a:off x="89643" y="2286000"/>
              <a:ext cx="1712258" cy="9771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Tweets mentioning the stock</a:t>
              </a:r>
              <a:endParaRPr lang="en-IN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A2FACC-0066-0115-7C1A-94733FAF578F}"/>
                </a:ext>
              </a:extLst>
            </p:cNvPr>
            <p:cNvSpPr/>
            <p:nvPr/>
          </p:nvSpPr>
          <p:spPr>
            <a:xfrm>
              <a:off x="89642" y="3612777"/>
              <a:ext cx="1712259" cy="9771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News headlines about the company</a:t>
              </a:r>
              <a:endParaRPr lang="en-IN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6925757-EE5A-5DCD-C52E-099470D08C33}"/>
                </a:ext>
              </a:extLst>
            </p:cNvPr>
            <p:cNvSpPr/>
            <p:nvPr/>
          </p:nvSpPr>
          <p:spPr>
            <a:xfrm>
              <a:off x="89642" y="4939553"/>
              <a:ext cx="1712258" cy="9771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Stock opening and closing prices</a:t>
              </a:r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7DC69E-2D6E-BEA5-60A8-20FF2AC8E39F}"/>
                </a:ext>
              </a:extLst>
            </p:cNvPr>
            <p:cNvSpPr/>
            <p:nvPr/>
          </p:nvSpPr>
          <p:spPr>
            <a:xfrm>
              <a:off x="2438396" y="2940423"/>
              <a:ext cx="1712258" cy="9771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SentenceBERT</a:t>
              </a:r>
              <a:endParaRPr lang="en-US" dirty="0"/>
            </a:p>
            <a:p>
              <a:pPr algn="ctr"/>
              <a:r>
                <a:rPr lang="en-US" dirty="0"/>
                <a:t>Sentence embeddings</a:t>
              </a:r>
              <a:endParaRPr lang="en-IN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E1D5FBE-AA69-E75C-4F8F-E3DCA6D33E46}"/>
                </a:ext>
              </a:extLst>
            </p:cNvPr>
            <p:cNvSpPr/>
            <p:nvPr/>
          </p:nvSpPr>
          <p:spPr>
            <a:xfrm>
              <a:off x="4787149" y="2285999"/>
              <a:ext cx="1712258" cy="9771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Dimensionality reduction using PCA</a:t>
              </a:r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0CE4848-1EE7-7090-10AC-8238E0D7B963}"/>
                </a:ext>
              </a:extLst>
            </p:cNvPr>
            <p:cNvSpPr/>
            <p:nvPr/>
          </p:nvSpPr>
          <p:spPr>
            <a:xfrm>
              <a:off x="7037290" y="2940423"/>
              <a:ext cx="1712258" cy="9771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Inner join on time series</a:t>
              </a:r>
              <a:endParaRPr lang="en-IN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DD49D90-2884-D418-9EAD-7E1465715B84}"/>
                </a:ext>
              </a:extLst>
            </p:cNvPr>
            <p:cNvCxnSpPr>
              <a:stCxn id="5" idx="3"/>
              <a:endCxn id="9" idx="1"/>
            </p:cNvCxnSpPr>
            <p:nvPr/>
          </p:nvCxnSpPr>
          <p:spPr>
            <a:xfrm>
              <a:off x="1801901" y="2774577"/>
              <a:ext cx="636495" cy="654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4F32CF5-28BB-94A3-D04A-A337C5A8A909}"/>
                </a:ext>
              </a:extLst>
            </p:cNvPr>
            <p:cNvCxnSpPr>
              <a:cxnSpLocks/>
              <a:stCxn id="6" idx="3"/>
              <a:endCxn id="9" idx="1"/>
            </p:cNvCxnSpPr>
            <p:nvPr/>
          </p:nvCxnSpPr>
          <p:spPr>
            <a:xfrm flipV="1">
              <a:off x="1801901" y="3429000"/>
              <a:ext cx="636495" cy="672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BEAF056-2EAD-80B9-91C0-B60B8D59DB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0654" y="2776816"/>
              <a:ext cx="636495" cy="672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EFB3677-34D8-EB17-E51E-A2E26761198E}"/>
                </a:ext>
              </a:extLst>
            </p:cNvPr>
            <p:cNvCxnSpPr>
              <a:cxnSpLocks/>
              <a:stCxn id="4" idx="3"/>
              <a:endCxn id="10" idx="1"/>
            </p:cNvCxnSpPr>
            <p:nvPr/>
          </p:nvCxnSpPr>
          <p:spPr>
            <a:xfrm>
              <a:off x="1801901" y="1447801"/>
              <a:ext cx="2985248" cy="13267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85F1F60-8A41-BE6D-3ED6-B042298D8173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1801901" y="3429000"/>
              <a:ext cx="5235389" cy="19811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F80CD90-9578-4EBB-56AB-B7EEFD553B1D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6499407" y="2774576"/>
              <a:ext cx="537883" cy="6544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026" name="Picture 2" descr="LSTM networks for time series data | Keras Deep Learning Cookbook">
              <a:extLst>
                <a:ext uri="{FF2B5EF4-FFF2-40B4-BE49-F238E27FC236}">
                  <a16:creationId xmlns:a16="http://schemas.microsoft.com/office/drawing/2014/main" id="{D0674D94-76C8-0B21-1483-AD3F23255F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6043" y="352424"/>
              <a:ext cx="9191625" cy="6153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6770300-C8A9-FFFC-15B8-5F05B3F5E713}"/>
                </a:ext>
              </a:extLst>
            </p:cNvPr>
            <p:cNvCxnSpPr>
              <a:cxnSpLocks/>
              <a:stCxn id="11" idx="3"/>
              <a:endCxn id="1026" idx="1"/>
            </p:cNvCxnSpPr>
            <p:nvPr/>
          </p:nvCxnSpPr>
          <p:spPr>
            <a:xfrm flipV="1">
              <a:off x="8749548" y="3428999"/>
              <a:ext cx="63649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3248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Sárthak Rastogi</dc:creator>
  <cp:lastModifiedBy>Sárthak Rastogi</cp:lastModifiedBy>
  <cp:revision>1</cp:revision>
  <dcterms:created xsi:type="dcterms:W3CDTF">2022-05-17T17:23:52Z</dcterms:created>
  <dcterms:modified xsi:type="dcterms:W3CDTF">2022-05-17T17:32:01Z</dcterms:modified>
</cp:coreProperties>
</file>