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959D-ECFC-4304-AE33-780E1D2D3B7D}" type="datetimeFigureOut">
              <a:rPr lang="en-IN" smtClean="0"/>
              <a:t>19-08-2021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3764-3208-4460-8893-7988365E3C18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43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959D-ECFC-4304-AE33-780E1D2D3B7D}" type="datetimeFigureOut">
              <a:rPr lang="en-IN" smtClean="0"/>
              <a:t>19-08-2021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3764-3208-4460-8893-7988365E3C1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76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959D-ECFC-4304-AE33-780E1D2D3B7D}" type="datetimeFigureOut">
              <a:rPr lang="en-IN" smtClean="0"/>
              <a:t>19-08-2021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3764-3208-4460-8893-7988365E3C1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726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959D-ECFC-4304-AE33-780E1D2D3B7D}" type="datetimeFigureOut">
              <a:rPr lang="en-IN" smtClean="0"/>
              <a:t>19-08-2021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3764-3208-4460-8893-7988365E3C1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073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959D-ECFC-4304-AE33-780E1D2D3B7D}" type="datetimeFigureOut">
              <a:rPr lang="en-IN" smtClean="0"/>
              <a:t>19-08-2021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3764-3208-4460-8893-7988365E3C18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27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959D-ECFC-4304-AE33-780E1D2D3B7D}" type="datetimeFigureOut">
              <a:rPr lang="en-IN" smtClean="0"/>
              <a:t>19-08-2021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3764-3208-4460-8893-7988365E3C1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39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959D-ECFC-4304-AE33-780E1D2D3B7D}" type="datetimeFigureOut">
              <a:rPr lang="en-IN" smtClean="0"/>
              <a:t>19-08-2021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3764-3208-4460-8893-7988365E3C1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188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959D-ECFC-4304-AE33-780E1D2D3B7D}" type="datetimeFigureOut">
              <a:rPr lang="en-IN" smtClean="0"/>
              <a:t>19-08-2021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3764-3208-4460-8893-7988365E3C1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793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959D-ECFC-4304-AE33-780E1D2D3B7D}" type="datetimeFigureOut">
              <a:rPr lang="en-IN" smtClean="0"/>
              <a:t>19-08-2021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3764-3208-4460-8893-7988365E3C1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20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659959D-ECFC-4304-AE33-780E1D2D3B7D}" type="datetimeFigureOut">
              <a:rPr lang="en-IN" smtClean="0"/>
              <a:t>19-08-2021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313764-3208-4460-8893-7988365E3C1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054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959D-ECFC-4304-AE33-780E1D2D3B7D}" type="datetimeFigureOut">
              <a:rPr lang="en-IN" smtClean="0"/>
              <a:t>19-08-2021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3764-3208-4460-8893-7988365E3C1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39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59959D-ECFC-4304-AE33-780E1D2D3B7D}" type="datetimeFigureOut">
              <a:rPr lang="en-IN" smtClean="0"/>
              <a:t>19-08-2021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313764-3208-4460-8893-7988365E3C18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98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240" y="360744"/>
            <a:ext cx="10058400" cy="145075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Title:</a:t>
            </a:r>
            <a:b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Next Best Action 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867826"/>
              </p:ext>
            </p:extLst>
          </p:nvPr>
        </p:nvGraphicFramePr>
        <p:xfrm>
          <a:off x="1072250" y="2439387"/>
          <a:ext cx="10058400" cy="2235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6550">
                  <a:extLst>
                    <a:ext uri="{9D8B030D-6E8A-4147-A177-3AD203B41FA5}">
                      <a16:colId xmlns:a16="http://schemas.microsoft.com/office/drawing/2014/main" val="310600092"/>
                    </a:ext>
                  </a:extLst>
                </a:gridCol>
                <a:gridCol w="3409050">
                  <a:extLst>
                    <a:ext uri="{9D8B030D-6E8A-4147-A177-3AD203B41FA5}">
                      <a16:colId xmlns:a16="http://schemas.microsoft.com/office/drawing/2014/main" val="164510574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185465533"/>
                    </a:ext>
                  </a:extLst>
                </a:gridCol>
              </a:tblGrid>
              <a:tr h="396177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Sap-ID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69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darsh Kandwal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R103218007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500068043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39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Ritik Ranjan Tripathi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R103218118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500067646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04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Ritik Kathuria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R103218117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500067286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794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Saubhagya Marwaha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R103218131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500068772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19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Sarthak Saraiya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R103218129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500067734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7057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833816" y="497582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Hitesh Kumar Sharma 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60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DEMONSTRATION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7A5785-216A-4685-86CE-F90B425B4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0180" y="2815316"/>
            <a:ext cx="6034727" cy="129477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E1DC31-0B63-4F6B-BB01-640FB09CE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039" y="1845735"/>
            <a:ext cx="4285543" cy="396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30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wish to smooth out the results with more accuracy than we have already.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We hope to work with many other algorithms and try-test the accuracy of each algorithm in terms of time complexity and accuracy of results. 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730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While working on the project, we came across many difficulties. However, we tried our level best to tackle them in the best way possible.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We are able to categorize the customers in a particular segment based on their buying patterns.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The precision of the model is about 89.2%. 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40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New?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Demonstration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365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OBJECTICVE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Given a dataset of transactions (Online Retail dataset from UCI Machine Learning repository) get the segments i.e. clusters/segments. (Find common patterns and group them)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Understand which marketing activities are most likely to move each individual customer closer to purchase.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Predict what to display to what group of users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Using Machine Learning algorithms to find out the Next Best Action for a customer.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Categorizing the customers in a particular segment based on their buying patterns.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Predicting which kind of items they will buy in future based on their segmentation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16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NEW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are making use of Logic that deals mathematically with imprecise information usually employed by humans.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we are well aware of the fact that humans can solve In-deterministic data, while on the other hand computers can solve deterministic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employing a project that would make computers handle the in-deterministic data.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also exist uncertainties in customer behavior while purchasing products at an retail store , the model will help to understand the customer behavior 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20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wish to target individuals who are keen on new innovation, assisting them with deciding. It tends to be a merchant for subcontracting a task or any individual who wishes to facilitate their work with the assistance of innovation.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60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the given project, we have used the basics of machine learning predicting Customer behavior &amp; Buying pattern, and the language we have entirely used is python.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software we used while working on the project is Jupyter Notebook.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75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DEMONSTRATION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4346" y="2152389"/>
            <a:ext cx="6662522" cy="33953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0A9D3F-3F67-4869-BC30-C2D78B78E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836" y="1777284"/>
            <a:ext cx="8774545" cy="396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DEMONSTRATION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DCEDAB-EE5B-41EF-86AD-013439B69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6668"/>
            <a:ext cx="4481848" cy="241478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F88598-D0CB-4A39-BDDD-409B09712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095516"/>
            <a:ext cx="4481848" cy="216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31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DEMONSTRATION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99F2361-A58B-4493-B9FC-9E454A6B6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3679" y="1845734"/>
            <a:ext cx="5301040" cy="27782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A0E73D-42CF-430D-A68D-4BA585A07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1" y="1845734"/>
            <a:ext cx="4296756" cy="255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64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182</TotalTime>
  <Words>451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Symbol</vt:lpstr>
      <vt:lpstr>Times New Roman</vt:lpstr>
      <vt:lpstr>Wingdings</vt:lpstr>
      <vt:lpstr>Retrospect</vt:lpstr>
      <vt:lpstr>Project Title: Next Best Action  </vt:lpstr>
      <vt:lpstr>AGENDA</vt:lpstr>
      <vt:lpstr>OBJECTICVE</vt:lpstr>
      <vt:lpstr>WHAT’S NEW </vt:lpstr>
      <vt:lpstr>TARGET AUDIENCE </vt:lpstr>
      <vt:lpstr>TECHNOLOGY USED </vt:lpstr>
      <vt:lpstr>PROJECT DEMONSTRATION </vt:lpstr>
      <vt:lpstr>PROJECT DEMONSTRATION </vt:lpstr>
      <vt:lpstr>PROJECT DEMONSTRATION </vt:lpstr>
      <vt:lpstr>PROJECT DEMONSTRATION </vt:lpstr>
      <vt:lpstr>FUTURE SCOPE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Aashu Prashar</dc:creator>
  <cp:lastModifiedBy>saubhagya marwaha</cp:lastModifiedBy>
  <cp:revision>9</cp:revision>
  <dcterms:created xsi:type="dcterms:W3CDTF">2021-08-13T08:58:51Z</dcterms:created>
  <dcterms:modified xsi:type="dcterms:W3CDTF">2021-08-19T16:39:54Z</dcterms:modified>
</cp:coreProperties>
</file>