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thaksarm/Packet_Capture_CISCO/tree/master/Packet_Capture/Scrip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sarthaksarm/Packet_Capture_CISCO/blob/master/Packet_Capture/Output/IO_Graph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arthaksarm/Packet_Capture_CISCO/blob/master/Packet_Capture/Output/Conversations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arthaksarm/Packet_Capture_CISCO/blob/master/Packet_Capture/Scripts/print_script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arthaksarm/Packet_Capture_CISCO/blob/master/Packet_Capture/Scripts/Len_No_script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sarthaksarm/Packet_Capture_CISCO/blob/master/Packet_Capture/Scripts/Protocol_PacketNo_script.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sarthaksarm/Packet_Capture_CISCO/blob/master/Packet_Capture/Scripts/Time_No_script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3F4C-4A61-4334-9D2C-6105A1BEE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42052"/>
            <a:ext cx="6815669" cy="842247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CAPTURE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F19A9-A322-4306-B5C5-A8F4CD4B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722" y="3299791"/>
            <a:ext cx="6632345" cy="208059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									Mentor:</a:t>
            </a:r>
          </a:p>
          <a:p>
            <a:pPr algn="l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Rani										Mr. Prabodh CP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Chetan Surya D</a:t>
            </a:r>
          </a:p>
          <a:p>
            <a:pPr algn="l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Deekshitha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Sarthak Mishra</a:t>
            </a:r>
          </a:p>
          <a:p>
            <a:pPr algn="l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Shivaneeth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9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D5AF-E245-4B7B-9C14-888AE7B1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we really do it?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sz="17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https://github.com/sarthaksarm/Packet_Capture_CISCO/tree/master/Packet_Capture/Scripts</a:t>
            </a:r>
            <a:endParaRPr lang="en-US" sz="17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5B48-53DD-4710-A665-1545A603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FTP as the application layer protocol and establishing the connection between two systems by making one as client and other as server.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application used to make one machine serve as server listening for connection requests.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 multiple files between the two, and captured the packets.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2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2A41-4C22-46E4-8F62-7B95A54A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55627"/>
            <a:ext cx="10668000" cy="130386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 GRAPH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sz="15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https://github.com/sarthaksarm/Packet_Capture_CISCO/blob/master/Packet_Capture/Output/IO_Graph.PNG</a:t>
            </a:r>
            <a:endParaRPr 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811AA-1845-49E3-90DD-3D415941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1809" y="2584173"/>
            <a:ext cx="8030817" cy="35515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5754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59BB-ABCE-4882-841A-CF9888D8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982132"/>
            <a:ext cx="10813774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https://github.com/sarthaksarm/Packet_Capture_CISCO/blob/master/Packet_Capture/Output/Conversations.PNG</a:t>
            </a:r>
            <a:endParaRPr lang="en-US" sz="17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6FCA9-FDA8-477C-89A1-767A06E91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0779" y="2689985"/>
            <a:ext cx="8298549" cy="3318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036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DA59-4FAA-445F-B667-15C64D59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52939"/>
            <a:ext cx="9601196" cy="4722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942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4043-EB06-4BD2-9C0D-D46FC2A9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E29E-4F65-4237-8A65-68CC2A0A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929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at capturing packets and generating analysis using specific fields namely Length(bytes), Protocol used, Time of capturing and No. of packets captured.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analyzing the packets captured by establishing the connection between two systems.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aid us in analyzing the packets, we will be dealing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(command line version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1929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1D8B-A7F7-427C-94E3-32DF6202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94BCD-6BA0-4380-A6CF-295A289CA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096" y="2491204"/>
            <a:ext cx="7686261" cy="3698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55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B87-0534-4DF1-879F-5276A117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1" y="982132"/>
            <a:ext cx="10402956" cy="130386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PACKETS SUMMARY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sz="15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https://github.com/sarthaksarm/Packet_Capture_CISCO/blob/master/Packet_Capture/Scripts/print_script.py</a:t>
            </a:r>
            <a:endParaRPr 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50ADC1-27D8-4ED5-AF5D-1318EE625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130" y="2835966"/>
            <a:ext cx="10649045" cy="3039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87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28B7-63D2-4F57-AC78-5B8E33A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225628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99778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01B4-FAE2-46FE-BDFC-AD9EF76C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982132"/>
            <a:ext cx="10455965" cy="130386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SIZE vs PACKET NO.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sz="15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https://github.com/sarthaksarm/Packet_Capture_CISCO/blob/master/Packet_Capture/Scripts/Len_No_script.py</a:t>
            </a:r>
            <a:endParaRPr 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5114-D605-4625-A26B-747CAC999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4673" y="2517913"/>
            <a:ext cx="6882654" cy="3661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50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1732-249C-4BF3-BD55-31E501A3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982132"/>
            <a:ext cx="10628243" cy="13038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PACKETS vs PROTOCOL USED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sz="15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https://github.com/sarthaksarm/Packet_Capture_CISCO/blob/master/Packet_Capture/Scripts/Protocol_PacketNo_script.py</a:t>
            </a:r>
            <a:endParaRPr 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2E030-47B6-4961-9FF2-F5B89FB8A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1130" y="2491409"/>
            <a:ext cx="6029739" cy="3750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06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C1F9-1592-4232-B60F-1B75624B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982132"/>
            <a:ext cx="10853530" cy="130386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TIME vs PACKET NO.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https://github.com/sarthaksarm/Packet_Capture_CISCO/blob/master/Packet_Capture/Scripts/Time_No_script.py</a:t>
            </a:r>
            <a:endParaRPr 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04E0D-4DD8-4A0D-8B0A-071FA7972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7304" y="2570715"/>
            <a:ext cx="6957392" cy="359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55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3047-EFF0-4E07-A8F1-20318C9B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87019"/>
            <a:ext cx="9601196" cy="1007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CONNECTION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A64A1B-B896-4B8F-A909-F788994CF6EC}"/>
              </a:ext>
            </a:extLst>
          </p:cNvPr>
          <p:cNvSpPr txBox="1">
            <a:spLocks/>
          </p:cNvSpPr>
          <p:nvPr/>
        </p:nvSpPr>
        <p:spPr>
          <a:xfrm>
            <a:off x="1295402" y="1488657"/>
            <a:ext cx="9601196" cy="1007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28763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423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PACKET CAPTURE ANALYSIS</vt:lpstr>
      <vt:lpstr>OVERVIEW</vt:lpstr>
      <vt:lpstr>DEVELOPMENT FLOW</vt:lpstr>
      <vt:lpstr>CAPTURED PACKETS SUMMARY Ref: https://github.com/sarthaksarm/Packet_Capture_CISCO/blob/master/Packet_Capture/Scripts/print_script.py</vt:lpstr>
      <vt:lpstr>PowerPoint Presentation</vt:lpstr>
      <vt:lpstr>PACKET SIZE vs PACKET NO. Ref: https://github.com/sarthaksarm/Packet_Capture_CISCO/blob/master/Packet_Capture/Scripts/Len_No_script.py</vt:lpstr>
      <vt:lpstr>NO. OF PACKETS vs PROTOCOL USED Ref: https://github.com/sarthaksarm/Packet_Capture_CISCO/blob/master/Packet_Capture/Scripts/Protocol_PacketNo_script.py</vt:lpstr>
      <vt:lpstr>CAPTURED TIME vs PACKET NO. Ref: https://github.com/sarthaksarm/Packet_Capture_CISCO/blob/master/Packet_Capture/Scripts/Time_No_script.py</vt:lpstr>
      <vt:lpstr>PowerPoint Presentation</vt:lpstr>
      <vt:lpstr>How did we really do it? Ref: https://github.com/sarthaksarm/Packet_Capture_CISCO/tree/master/Packet_Capture/Scripts</vt:lpstr>
      <vt:lpstr>IO GRAPH Ref: https://github.com/sarthaksarm/Packet_Capture_CISCO/blob/master/Packet_Capture/Output/IO_Graph.PNG</vt:lpstr>
      <vt:lpstr>CONVERSATIONS Ref: https://github.com/sarthaksarm/Packet_Capture_CISCO/blob/master/Packet_Capture/Output/Conversations.PNG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Capture Analysis</dc:title>
  <dc:creator>Sarthak SARM</dc:creator>
  <cp:lastModifiedBy>Sarthak SARM</cp:lastModifiedBy>
  <cp:revision>16</cp:revision>
  <dcterms:created xsi:type="dcterms:W3CDTF">2020-07-20T03:51:59Z</dcterms:created>
  <dcterms:modified xsi:type="dcterms:W3CDTF">2020-07-28T13:52:48Z</dcterms:modified>
</cp:coreProperties>
</file>