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5"/>
  </p:notesMasterIdLst>
  <p:sldIdLst>
    <p:sldId id="265" r:id="rId2"/>
    <p:sldId id="304" r:id="rId3"/>
    <p:sldId id="271" r:id="rId4"/>
    <p:sldId id="305" r:id="rId5"/>
    <p:sldId id="306" r:id="rId6"/>
    <p:sldId id="272" r:id="rId7"/>
    <p:sldId id="273" r:id="rId8"/>
    <p:sldId id="259" r:id="rId9"/>
    <p:sldId id="278" r:id="rId10"/>
    <p:sldId id="286" r:id="rId11"/>
    <p:sldId id="261" r:id="rId12"/>
    <p:sldId id="312" r:id="rId13"/>
    <p:sldId id="313" r:id="rId14"/>
    <p:sldId id="314" r:id="rId15"/>
    <p:sldId id="288" r:id="rId16"/>
    <p:sldId id="279" r:id="rId17"/>
    <p:sldId id="307" r:id="rId18"/>
    <p:sldId id="308" r:id="rId19"/>
    <p:sldId id="280" r:id="rId20"/>
    <p:sldId id="309" r:id="rId21"/>
    <p:sldId id="310" r:id="rId22"/>
    <p:sldId id="264" r:id="rId23"/>
    <p:sldId id="27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645" autoAdjust="0"/>
    <p:restoredTop sz="94660"/>
  </p:normalViewPr>
  <p:slideViewPr>
    <p:cSldViewPr snapToGrid="0">
      <p:cViewPr varScale="1">
        <p:scale>
          <a:sx n="72" d="100"/>
          <a:sy n="72" d="100"/>
        </p:scale>
        <p:origin x="46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_rels/data4.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2.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3.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4.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BE965D-194F-410B-93F2-5B926AAB2198}" type="doc">
      <dgm:prSet loTypeId="urn:microsoft.com/office/officeart/2008/layout/LinedList" loCatId="list" qsTypeId="urn:microsoft.com/office/officeart/2005/8/quickstyle/simple1" qsCatId="simple" csTypeId="urn:microsoft.com/office/officeart/2005/8/colors/accent3_2" csCatId="accent3" phldr="1"/>
      <dgm:spPr/>
      <dgm:t>
        <a:bodyPr/>
        <a:lstStyle/>
        <a:p>
          <a:endParaRPr lang="en-US"/>
        </a:p>
      </dgm:t>
    </dgm:pt>
    <dgm:pt modelId="{D549AE99-BD7E-4947-9F2A-A35F892FFE5F}">
      <dgm:prSet/>
      <dgm:spPr/>
      <dgm:t>
        <a:bodyPr/>
        <a:lstStyle/>
        <a:p>
          <a:pPr algn="just"/>
          <a:r>
            <a:rPr lang="en-US" dirty="0"/>
            <a:t>The prefectural concept of preventing ourselves from fraud and keeping a record in form of text, has been a topic of discussion for generations.</a:t>
          </a:r>
        </a:p>
      </dgm:t>
    </dgm:pt>
    <dgm:pt modelId="{E4FCB17D-ADF8-44B3-83C1-B50B42F5F344}" type="parTrans" cxnId="{F4F63E7F-8D80-48AB-BFFE-7B3F59F382CA}">
      <dgm:prSet/>
      <dgm:spPr/>
      <dgm:t>
        <a:bodyPr/>
        <a:lstStyle/>
        <a:p>
          <a:endParaRPr lang="en-US"/>
        </a:p>
      </dgm:t>
    </dgm:pt>
    <dgm:pt modelId="{3C2FB1C9-429B-424A-ACD8-62CC47F6335A}" type="sibTrans" cxnId="{F4F63E7F-8D80-48AB-BFFE-7B3F59F382CA}">
      <dgm:prSet/>
      <dgm:spPr/>
      <dgm:t>
        <a:bodyPr/>
        <a:lstStyle/>
        <a:p>
          <a:endParaRPr lang="en-US"/>
        </a:p>
      </dgm:t>
    </dgm:pt>
    <dgm:pt modelId="{C2A3F1C5-5C1C-40DE-A902-8F940837B4AD}">
      <dgm:prSet/>
      <dgm:spPr/>
      <dgm:t>
        <a:bodyPr/>
        <a:lstStyle/>
        <a:p>
          <a:pPr algn="just"/>
          <a:r>
            <a:rPr lang="en-US" dirty="0"/>
            <a:t>The non-legitimate calls’ identification finds its application in telephonic calls, type of Speech Recognition, in agents like Amazon Alexa, Apple Siri, or Google Assistant.</a:t>
          </a:r>
          <a:r>
            <a:rPr lang="en-US" baseline="0" dirty="0"/>
            <a:t> </a:t>
          </a:r>
          <a:endParaRPr lang="en-US" dirty="0"/>
        </a:p>
      </dgm:t>
    </dgm:pt>
    <dgm:pt modelId="{E9BD4475-BEE5-488C-A718-B0AA565C6CC2}" type="parTrans" cxnId="{1A0CBCC1-088A-4D00-99B0-51A823005CAE}">
      <dgm:prSet/>
      <dgm:spPr/>
      <dgm:t>
        <a:bodyPr/>
        <a:lstStyle/>
        <a:p>
          <a:endParaRPr lang="en-US"/>
        </a:p>
      </dgm:t>
    </dgm:pt>
    <dgm:pt modelId="{7474088C-8FBD-4480-9C08-E27296582C3E}" type="sibTrans" cxnId="{1A0CBCC1-088A-4D00-99B0-51A823005CAE}">
      <dgm:prSet/>
      <dgm:spPr/>
      <dgm:t>
        <a:bodyPr/>
        <a:lstStyle/>
        <a:p>
          <a:endParaRPr lang="en-US"/>
        </a:p>
      </dgm:t>
    </dgm:pt>
    <dgm:pt modelId="{64FD1BB2-63C0-446D-83E3-02488AF58C6B}">
      <dgm:prSet/>
      <dgm:spPr/>
      <dgm:t>
        <a:bodyPr/>
        <a:lstStyle/>
        <a:p>
          <a:pPr algn="just"/>
          <a:r>
            <a:rPr lang="en-US" dirty="0"/>
            <a:t>The AI at this point of development has given the ML classifiers to make the model on. However, the costs increase when large file sized audio signals are sampled at higher rate.</a:t>
          </a:r>
        </a:p>
      </dgm:t>
    </dgm:pt>
    <dgm:pt modelId="{61322FCC-2B5A-4D66-BBEB-FD88B4AB07A7}" type="parTrans" cxnId="{C98F262A-33FF-46B1-9F5B-1421967EF82A}">
      <dgm:prSet/>
      <dgm:spPr/>
      <dgm:t>
        <a:bodyPr/>
        <a:lstStyle/>
        <a:p>
          <a:endParaRPr lang="en-US"/>
        </a:p>
      </dgm:t>
    </dgm:pt>
    <dgm:pt modelId="{F6EE99DF-B420-4FD7-AAFC-8EF47AD9ED65}" type="sibTrans" cxnId="{C98F262A-33FF-46B1-9F5B-1421967EF82A}">
      <dgm:prSet/>
      <dgm:spPr/>
      <dgm:t>
        <a:bodyPr/>
        <a:lstStyle/>
        <a:p>
          <a:endParaRPr lang="en-US"/>
        </a:p>
      </dgm:t>
    </dgm:pt>
    <dgm:pt modelId="{107EB5C0-4E90-4707-AC3B-BAD8EC43DA68}">
      <dgm:prSet/>
      <dgm:spPr/>
      <dgm:t>
        <a:bodyPr/>
        <a:lstStyle/>
        <a:p>
          <a:pPr algn="just"/>
          <a:r>
            <a:rPr lang="en-US" dirty="0"/>
            <a:t>Integration of ML model with Android, makes the software easy-to-use.</a:t>
          </a:r>
        </a:p>
      </dgm:t>
    </dgm:pt>
    <dgm:pt modelId="{2C6E25E2-A5EE-447A-8254-77BEC004F99E}" type="parTrans" cxnId="{F66FF739-E0D7-4CBD-9564-6167F4E43B8D}">
      <dgm:prSet/>
      <dgm:spPr/>
      <dgm:t>
        <a:bodyPr/>
        <a:lstStyle/>
        <a:p>
          <a:endParaRPr lang="en-US"/>
        </a:p>
      </dgm:t>
    </dgm:pt>
    <dgm:pt modelId="{6FF21A3B-7E0A-4F35-9581-B4F324FDCC2F}" type="sibTrans" cxnId="{F66FF739-E0D7-4CBD-9564-6167F4E43B8D}">
      <dgm:prSet/>
      <dgm:spPr/>
      <dgm:t>
        <a:bodyPr/>
        <a:lstStyle/>
        <a:p>
          <a:endParaRPr lang="en-US"/>
        </a:p>
      </dgm:t>
    </dgm:pt>
    <dgm:pt modelId="{39F54EF2-193D-4496-A1D9-F2FA563F09B2}" type="pres">
      <dgm:prSet presAssocID="{47BE965D-194F-410B-93F2-5B926AAB2198}" presName="vert0" presStyleCnt="0">
        <dgm:presLayoutVars>
          <dgm:dir/>
          <dgm:animOne val="branch"/>
          <dgm:animLvl val="lvl"/>
        </dgm:presLayoutVars>
      </dgm:prSet>
      <dgm:spPr/>
    </dgm:pt>
    <dgm:pt modelId="{EFD9B09E-4455-49A3-AB1B-B07565B0042B}" type="pres">
      <dgm:prSet presAssocID="{D549AE99-BD7E-4947-9F2A-A35F892FFE5F}" presName="thickLine" presStyleLbl="alignNode1" presStyleIdx="0" presStyleCnt="4"/>
      <dgm:spPr/>
    </dgm:pt>
    <dgm:pt modelId="{C29DA892-498C-4135-A8C3-E2127B95E811}" type="pres">
      <dgm:prSet presAssocID="{D549AE99-BD7E-4947-9F2A-A35F892FFE5F}" presName="horz1" presStyleCnt="0"/>
      <dgm:spPr/>
    </dgm:pt>
    <dgm:pt modelId="{0C5C5804-B27E-4D15-B968-8ECD00126ABA}" type="pres">
      <dgm:prSet presAssocID="{D549AE99-BD7E-4947-9F2A-A35F892FFE5F}" presName="tx1" presStyleLbl="revTx" presStyleIdx="0" presStyleCnt="4"/>
      <dgm:spPr/>
    </dgm:pt>
    <dgm:pt modelId="{D2FACDFC-39E0-4BB2-B378-B7CC254FA1FC}" type="pres">
      <dgm:prSet presAssocID="{D549AE99-BD7E-4947-9F2A-A35F892FFE5F}" presName="vert1" presStyleCnt="0"/>
      <dgm:spPr/>
    </dgm:pt>
    <dgm:pt modelId="{1ED2EFDF-BEC6-448B-B200-54658B8E0948}" type="pres">
      <dgm:prSet presAssocID="{C2A3F1C5-5C1C-40DE-A902-8F940837B4AD}" presName="thickLine" presStyleLbl="alignNode1" presStyleIdx="1" presStyleCnt="4"/>
      <dgm:spPr/>
    </dgm:pt>
    <dgm:pt modelId="{A4BF1F54-544B-41AA-AFB1-2E4EC96F49B3}" type="pres">
      <dgm:prSet presAssocID="{C2A3F1C5-5C1C-40DE-A902-8F940837B4AD}" presName="horz1" presStyleCnt="0"/>
      <dgm:spPr/>
    </dgm:pt>
    <dgm:pt modelId="{D37F062A-5AC3-4EFB-90CF-F079EA7A2F05}" type="pres">
      <dgm:prSet presAssocID="{C2A3F1C5-5C1C-40DE-A902-8F940837B4AD}" presName="tx1" presStyleLbl="revTx" presStyleIdx="1" presStyleCnt="4"/>
      <dgm:spPr/>
    </dgm:pt>
    <dgm:pt modelId="{F28E77E5-E359-4B4D-AA4E-9BECF7582096}" type="pres">
      <dgm:prSet presAssocID="{C2A3F1C5-5C1C-40DE-A902-8F940837B4AD}" presName="vert1" presStyleCnt="0"/>
      <dgm:spPr/>
    </dgm:pt>
    <dgm:pt modelId="{5D788F4F-1A73-418B-A358-014A30FA4D00}" type="pres">
      <dgm:prSet presAssocID="{64FD1BB2-63C0-446D-83E3-02488AF58C6B}" presName="thickLine" presStyleLbl="alignNode1" presStyleIdx="2" presStyleCnt="4"/>
      <dgm:spPr/>
    </dgm:pt>
    <dgm:pt modelId="{03ACEA8C-E8FA-48B0-86D1-F1BBABBBF7A2}" type="pres">
      <dgm:prSet presAssocID="{64FD1BB2-63C0-446D-83E3-02488AF58C6B}" presName="horz1" presStyleCnt="0"/>
      <dgm:spPr/>
    </dgm:pt>
    <dgm:pt modelId="{43DE8135-EB63-401D-9791-35403B50911E}" type="pres">
      <dgm:prSet presAssocID="{64FD1BB2-63C0-446D-83E3-02488AF58C6B}" presName="tx1" presStyleLbl="revTx" presStyleIdx="2" presStyleCnt="4"/>
      <dgm:spPr/>
    </dgm:pt>
    <dgm:pt modelId="{7A052330-CFEF-4DAD-BAC5-EF895330FA84}" type="pres">
      <dgm:prSet presAssocID="{64FD1BB2-63C0-446D-83E3-02488AF58C6B}" presName="vert1" presStyleCnt="0"/>
      <dgm:spPr/>
    </dgm:pt>
    <dgm:pt modelId="{D1D1435D-2559-4455-AD35-E1734D259CDE}" type="pres">
      <dgm:prSet presAssocID="{107EB5C0-4E90-4707-AC3B-BAD8EC43DA68}" presName="thickLine" presStyleLbl="alignNode1" presStyleIdx="3" presStyleCnt="4"/>
      <dgm:spPr/>
    </dgm:pt>
    <dgm:pt modelId="{8AF09F4E-4501-48FF-A8B4-EFA65A49EDE1}" type="pres">
      <dgm:prSet presAssocID="{107EB5C0-4E90-4707-AC3B-BAD8EC43DA68}" presName="horz1" presStyleCnt="0"/>
      <dgm:spPr/>
    </dgm:pt>
    <dgm:pt modelId="{DAED6214-4011-4A8B-BF57-7FA333850CED}" type="pres">
      <dgm:prSet presAssocID="{107EB5C0-4E90-4707-AC3B-BAD8EC43DA68}" presName="tx1" presStyleLbl="revTx" presStyleIdx="3" presStyleCnt="4"/>
      <dgm:spPr/>
    </dgm:pt>
    <dgm:pt modelId="{404F7B7C-0751-46DC-B112-1B80B0C5331C}" type="pres">
      <dgm:prSet presAssocID="{107EB5C0-4E90-4707-AC3B-BAD8EC43DA68}" presName="vert1" presStyleCnt="0"/>
      <dgm:spPr/>
    </dgm:pt>
  </dgm:ptLst>
  <dgm:cxnLst>
    <dgm:cxn modelId="{BE1BCA05-C835-4644-A3AF-ABCC5A37D3AA}" type="presOf" srcId="{47BE965D-194F-410B-93F2-5B926AAB2198}" destId="{39F54EF2-193D-4496-A1D9-F2FA563F09B2}" srcOrd="0" destOrd="0" presId="urn:microsoft.com/office/officeart/2008/layout/LinedList"/>
    <dgm:cxn modelId="{C98F262A-33FF-46B1-9F5B-1421967EF82A}" srcId="{47BE965D-194F-410B-93F2-5B926AAB2198}" destId="{64FD1BB2-63C0-446D-83E3-02488AF58C6B}" srcOrd="2" destOrd="0" parTransId="{61322FCC-2B5A-4D66-BBEB-FD88B4AB07A7}" sibTransId="{F6EE99DF-B420-4FD7-AAFC-8EF47AD9ED65}"/>
    <dgm:cxn modelId="{F66FF739-E0D7-4CBD-9564-6167F4E43B8D}" srcId="{47BE965D-194F-410B-93F2-5B926AAB2198}" destId="{107EB5C0-4E90-4707-AC3B-BAD8EC43DA68}" srcOrd="3" destOrd="0" parTransId="{2C6E25E2-A5EE-447A-8254-77BEC004F99E}" sibTransId="{6FF21A3B-7E0A-4F35-9581-B4F324FDCC2F}"/>
    <dgm:cxn modelId="{F4F63E7F-8D80-48AB-BFFE-7B3F59F382CA}" srcId="{47BE965D-194F-410B-93F2-5B926AAB2198}" destId="{D549AE99-BD7E-4947-9F2A-A35F892FFE5F}" srcOrd="0" destOrd="0" parTransId="{E4FCB17D-ADF8-44B3-83C1-B50B42F5F344}" sibTransId="{3C2FB1C9-429B-424A-ACD8-62CC47F6335A}"/>
    <dgm:cxn modelId="{7F8E3490-5CD9-4311-9DD4-F1F83ADA3915}" type="presOf" srcId="{64FD1BB2-63C0-446D-83E3-02488AF58C6B}" destId="{43DE8135-EB63-401D-9791-35403B50911E}" srcOrd="0" destOrd="0" presId="urn:microsoft.com/office/officeart/2008/layout/LinedList"/>
    <dgm:cxn modelId="{1A0CBCC1-088A-4D00-99B0-51A823005CAE}" srcId="{47BE965D-194F-410B-93F2-5B926AAB2198}" destId="{C2A3F1C5-5C1C-40DE-A902-8F940837B4AD}" srcOrd="1" destOrd="0" parTransId="{E9BD4475-BEE5-488C-A718-B0AA565C6CC2}" sibTransId="{7474088C-8FBD-4480-9C08-E27296582C3E}"/>
    <dgm:cxn modelId="{C73F5FD8-75F0-4D4E-A05D-941E170C5854}" type="presOf" srcId="{C2A3F1C5-5C1C-40DE-A902-8F940837B4AD}" destId="{D37F062A-5AC3-4EFB-90CF-F079EA7A2F05}" srcOrd="0" destOrd="0" presId="urn:microsoft.com/office/officeart/2008/layout/LinedList"/>
    <dgm:cxn modelId="{5D0F05DC-C572-4414-BE6F-CEDE031B4711}" type="presOf" srcId="{107EB5C0-4E90-4707-AC3B-BAD8EC43DA68}" destId="{DAED6214-4011-4A8B-BF57-7FA333850CED}" srcOrd="0" destOrd="0" presId="urn:microsoft.com/office/officeart/2008/layout/LinedList"/>
    <dgm:cxn modelId="{46A1E8DE-A4A2-41F4-BCA9-CE1A1F40C6CC}" type="presOf" srcId="{D549AE99-BD7E-4947-9F2A-A35F892FFE5F}" destId="{0C5C5804-B27E-4D15-B968-8ECD00126ABA}" srcOrd="0" destOrd="0" presId="urn:microsoft.com/office/officeart/2008/layout/LinedList"/>
    <dgm:cxn modelId="{18370DF4-F073-4A0A-9E13-ACF1AAB45801}" type="presParOf" srcId="{39F54EF2-193D-4496-A1D9-F2FA563F09B2}" destId="{EFD9B09E-4455-49A3-AB1B-B07565B0042B}" srcOrd="0" destOrd="0" presId="urn:microsoft.com/office/officeart/2008/layout/LinedList"/>
    <dgm:cxn modelId="{F80D6004-FD1B-47DB-9585-81930E372A41}" type="presParOf" srcId="{39F54EF2-193D-4496-A1D9-F2FA563F09B2}" destId="{C29DA892-498C-4135-A8C3-E2127B95E811}" srcOrd="1" destOrd="0" presId="urn:microsoft.com/office/officeart/2008/layout/LinedList"/>
    <dgm:cxn modelId="{7242DB36-A876-45B5-A55C-26069D9A9139}" type="presParOf" srcId="{C29DA892-498C-4135-A8C3-E2127B95E811}" destId="{0C5C5804-B27E-4D15-B968-8ECD00126ABA}" srcOrd="0" destOrd="0" presId="urn:microsoft.com/office/officeart/2008/layout/LinedList"/>
    <dgm:cxn modelId="{92E2333F-203F-4D13-BB7D-6BEBACD6C0E1}" type="presParOf" srcId="{C29DA892-498C-4135-A8C3-E2127B95E811}" destId="{D2FACDFC-39E0-4BB2-B378-B7CC254FA1FC}" srcOrd="1" destOrd="0" presId="urn:microsoft.com/office/officeart/2008/layout/LinedList"/>
    <dgm:cxn modelId="{C8BCD8C8-BAAD-4E67-ACD8-9A909BB53193}" type="presParOf" srcId="{39F54EF2-193D-4496-A1D9-F2FA563F09B2}" destId="{1ED2EFDF-BEC6-448B-B200-54658B8E0948}" srcOrd="2" destOrd="0" presId="urn:microsoft.com/office/officeart/2008/layout/LinedList"/>
    <dgm:cxn modelId="{6BA388CF-525B-46B6-831C-719160AF7B3B}" type="presParOf" srcId="{39F54EF2-193D-4496-A1D9-F2FA563F09B2}" destId="{A4BF1F54-544B-41AA-AFB1-2E4EC96F49B3}" srcOrd="3" destOrd="0" presId="urn:microsoft.com/office/officeart/2008/layout/LinedList"/>
    <dgm:cxn modelId="{50239657-A901-4148-9118-A399EFC3E33E}" type="presParOf" srcId="{A4BF1F54-544B-41AA-AFB1-2E4EC96F49B3}" destId="{D37F062A-5AC3-4EFB-90CF-F079EA7A2F05}" srcOrd="0" destOrd="0" presId="urn:microsoft.com/office/officeart/2008/layout/LinedList"/>
    <dgm:cxn modelId="{2A864D33-F298-483A-A4AD-563D00FEF421}" type="presParOf" srcId="{A4BF1F54-544B-41AA-AFB1-2E4EC96F49B3}" destId="{F28E77E5-E359-4B4D-AA4E-9BECF7582096}" srcOrd="1" destOrd="0" presId="urn:microsoft.com/office/officeart/2008/layout/LinedList"/>
    <dgm:cxn modelId="{E5EDF127-29ED-47C3-99B4-CE5CFD5EC768}" type="presParOf" srcId="{39F54EF2-193D-4496-A1D9-F2FA563F09B2}" destId="{5D788F4F-1A73-418B-A358-014A30FA4D00}" srcOrd="4" destOrd="0" presId="urn:microsoft.com/office/officeart/2008/layout/LinedList"/>
    <dgm:cxn modelId="{EE4DA5E6-357F-4D9C-882B-E41F0832F5F8}" type="presParOf" srcId="{39F54EF2-193D-4496-A1D9-F2FA563F09B2}" destId="{03ACEA8C-E8FA-48B0-86D1-F1BBABBBF7A2}" srcOrd="5" destOrd="0" presId="urn:microsoft.com/office/officeart/2008/layout/LinedList"/>
    <dgm:cxn modelId="{403F75D4-AFB0-48F3-9C1D-2F2ACC783E5B}" type="presParOf" srcId="{03ACEA8C-E8FA-48B0-86D1-F1BBABBBF7A2}" destId="{43DE8135-EB63-401D-9791-35403B50911E}" srcOrd="0" destOrd="0" presId="urn:microsoft.com/office/officeart/2008/layout/LinedList"/>
    <dgm:cxn modelId="{2583F7BF-BA08-4546-A290-EF4CC9CC0B51}" type="presParOf" srcId="{03ACEA8C-E8FA-48B0-86D1-F1BBABBBF7A2}" destId="{7A052330-CFEF-4DAD-BAC5-EF895330FA84}" srcOrd="1" destOrd="0" presId="urn:microsoft.com/office/officeart/2008/layout/LinedList"/>
    <dgm:cxn modelId="{476056AD-4B44-4066-AEDF-5FECA3E1E89D}" type="presParOf" srcId="{39F54EF2-193D-4496-A1D9-F2FA563F09B2}" destId="{D1D1435D-2559-4455-AD35-E1734D259CDE}" srcOrd="6" destOrd="0" presId="urn:microsoft.com/office/officeart/2008/layout/LinedList"/>
    <dgm:cxn modelId="{E37393C1-8747-45F0-BD23-0A9BA94072C7}" type="presParOf" srcId="{39F54EF2-193D-4496-A1D9-F2FA563F09B2}" destId="{8AF09F4E-4501-48FF-A8B4-EFA65A49EDE1}" srcOrd="7" destOrd="0" presId="urn:microsoft.com/office/officeart/2008/layout/LinedList"/>
    <dgm:cxn modelId="{093C1284-239E-4E87-A1B5-8275C703A46E}" type="presParOf" srcId="{8AF09F4E-4501-48FF-A8B4-EFA65A49EDE1}" destId="{DAED6214-4011-4A8B-BF57-7FA333850CED}" srcOrd="0" destOrd="0" presId="urn:microsoft.com/office/officeart/2008/layout/LinedList"/>
    <dgm:cxn modelId="{45EBFEE8-8E16-4226-93CF-AB6B239FA117}" type="presParOf" srcId="{8AF09F4E-4501-48FF-A8B4-EFA65A49EDE1}" destId="{404F7B7C-0751-46DC-B112-1B80B0C5331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F7D4182-AD58-411A-9E74-DC100E921CA9}"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6668CFE0-15E2-4050-9732-C8F8F26E8F04}">
      <dgm:prSet custT="1"/>
      <dgm:spPr/>
      <dgm:t>
        <a:bodyPr/>
        <a:lstStyle/>
        <a:p>
          <a:r>
            <a:rPr lang="en-US" sz="2800" dirty="0"/>
            <a:t>Recording of call</a:t>
          </a:r>
        </a:p>
      </dgm:t>
    </dgm:pt>
    <dgm:pt modelId="{22B10169-36A5-4000-B6DB-3B98BCC79178}" type="parTrans" cxnId="{AA716C45-8AEA-4988-BE50-A4D7090D4B5F}">
      <dgm:prSet/>
      <dgm:spPr/>
      <dgm:t>
        <a:bodyPr/>
        <a:lstStyle/>
        <a:p>
          <a:endParaRPr lang="en-US" sz="1400"/>
        </a:p>
      </dgm:t>
    </dgm:pt>
    <dgm:pt modelId="{C589AFF4-DD63-4519-A846-7F92ADE45585}" type="sibTrans" cxnId="{AA716C45-8AEA-4988-BE50-A4D7090D4B5F}">
      <dgm:prSet/>
      <dgm:spPr/>
      <dgm:t>
        <a:bodyPr/>
        <a:lstStyle/>
        <a:p>
          <a:endParaRPr lang="en-US" sz="1400"/>
        </a:p>
      </dgm:t>
    </dgm:pt>
    <dgm:pt modelId="{5521FCCE-8774-4A42-8F60-AA4C73F0343F}">
      <dgm:prSet custT="1"/>
      <dgm:spPr/>
      <dgm:t>
        <a:bodyPr/>
        <a:lstStyle/>
        <a:p>
          <a:r>
            <a:rPr lang="en-US" sz="2800" dirty="0"/>
            <a:t>Detection of Non-Legitimate Call</a:t>
          </a:r>
        </a:p>
      </dgm:t>
    </dgm:pt>
    <dgm:pt modelId="{AB01F547-AE17-4062-9460-539D6B3B4D3B}" type="parTrans" cxnId="{9A7DD680-A5CC-41B5-A7ED-B61CAADBE924}">
      <dgm:prSet/>
      <dgm:spPr/>
      <dgm:t>
        <a:bodyPr/>
        <a:lstStyle/>
        <a:p>
          <a:endParaRPr lang="en-US" sz="1400"/>
        </a:p>
      </dgm:t>
    </dgm:pt>
    <dgm:pt modelId="{8E142EB3-80BB-46D1-B606-F93320F349FE}" type="sibTrans" cxnId="{9A7DD680-A5CC-41B5-A7ED-B61CAADBE924}">
      <dgm:prSet/>
      <dgm:spPr/>
      <dgm:t>
        <a:bodyPr/>
        <a:lstStyle/>
        <a:p>
          <a:endParaRPr lang="en-US" sz="1400"/>
        </a:p>
      </dgm:t>
    </dgm:pt>
    <dgm:pt modelId="{60BF74BB-3BF3-4B79-9315-B9E1EF92821F}">
      <dgm:prSet custT="1"/>
      <dgm:spPr/>
      <dgm:t>
        <a:bodyPr/>
        <a:lstStyle/>
        <a:p>
          <a:r>
            <a:rPr lang="en-US" sz="2800" dirty="0"/>
            <a:t>Classification of Non-legitimate Call</a:t>
          </a:r>
        </a:p>
      </dgm:t>
    </dgm:pt>
    <dgm:pt modelId="{7A4B4683-13A2-41B2-A93A-2D9CA9106040}" type="parTrans" cxnId="{47544DCC-625C-4B75-9780-C3B3873C5BE3}">
      <dgm:prSet/>
      <dgm:spPr/>
      <dgm:t>
        <a:bodyPr/>
        <a:lstStyle/>
        <a:p>
          <a:endParaRPr lang="en-US" sz="1400"/>
        </a:p>
      </dgm:t>
    </dgm:pt>
    <dgm:pt modelId="{AE6C04C9-04FA-49CE-B36E-AA22A99AF641}" type="sibTrans" cxnId="{47544DCC-625C-4B75-9780-C3B3873C5BE3}">
      <dgm:prSet/>
      <dgm:spPr/>
      <dgm:t>
        <a:bodyPr/>
        <a:lstStyle/>
        <a:p>
          <a:endParaRPr lang="en-US" sz="1400"/>
        </a:p>
      </dgm:t>
    </dgm:pt>
    <dgm:pt modelId="{71991121-AF82-4EBD-ABA6-CC18504868D6}">
      <dgm:prSet custT="1"/>
      <dgm:spPr/>
      <dgm:t>
        <a:bodyPr/>
        <a:lstStyle/>
        <a:p>
          <a:r>
            <a:rPr lang="en-US" sz="2800" dirty="0"/>
            <a:t>Call record history</a:t>
          </a:r>
        </a:p>
      </dgm:t>
    </dgm:pt>
    <dgm:pt modelId="{79646A69-A7BC-49BB-866D-ADF80F97E414}" type="parTrans" cxnId="{19013A06-104D-4FF5-8C9D-1C4AE5F6E5C0}">
      <dgm:prSet/>
      <dgm:spPr/>
      <dgm:t>
        <a:bodyPr/>
        <a:lstStyle/>
        <a:p>
          <a:endParaRPr lang="en-US" sz="1400"/>
        </a:p>
      </dgm:t>
    </dgm:pt>
    <dgm:pt modelId="{EBD9FC64-5945-4DD0-8FEF-5DFBE40A7015}" type="sibTrans" cxnId="{19013A06-104D-4FF5-8C9D-1C4AE5F6E5C0}">
      <dgm:prSet/>
      <dgm:spPr/>
      <dgm:t>
        <a:bodyPr/>
        <a:lstStyle/>
        <a:p>
          <a:endParaRPr lang="en-US" sz="1400"/>
        </a:p>
      </dgm:t>
    </dgm:pt>
    <dgm:pt modelId="{7F84FB45-23BF-4117-B1A1-972AD73D45F1}">
      <dgm:prSet custT="1"/>
      <dgm:spPr/>
      <dgm:t>
        <a:bodyPr/>
        <a:lstStyle/>
        <a:p>
          <a:r>
            <a:rPr lang="en-US" sz="2800" dirty="0"/>
            <a:t>Transcription of conversations</a:t>
          </a:r>
        </a:p>
      </dgm:t>
    </dgm:pt>
    <dgm:pt modelId="{4345068F-EB8A-43E1-9603-E8E9619E74FB}" type="parTrans" cxnId="{0BD63228-D21F-43A0-BC79-2F3BC0B462FD}">
      <dgm:prSet/>
      <dgm:spPr/>
      <dgm:t>
        <a:bodyPr/>
        <a:lstStyle/>
        <a:p>
          <a:endParaRPr lang="en-IN"/>
        </a:p>
      </dgm:t>
    </dgm:pt>
    <dgm:pt modelId="{1E6FFA7E-50F0-41C6-BC3A-7AD9D26ED3EE}" type="sibTrans" cxnId="{0BD63228-D21F-43A0-BC79-2F3BC0B462FD}">
      <dgm:prSet/>
      <dgm:spPr/>
      <dgm:t>
        <a:bodyPr/>
        <a:lstStyle/>
        <a:p>
          <a:endParaRPr lang="en-IN"/>
        </a:p>
      </dgm:t>
    </dgm:pt>
    <dgm:pt modelId="{1833C1DC-1BF4-426C-B7A4-9A12BAD34FAD}">
      <dgm:prSet custT="1"/>
      <dgm:spPr/>
      <dgm:t>
        <a:bodyPr/>
        <a:lstStyle/>
        <a:p>
          <a:r>
            <a:rPr lang="en-US" sz="2800"/>
            <a:t>Userfriendly </a:t>
          </a:r>
          <a:r>
            <a:rPr lang="en-US" sz="2800" dirty="0"/>
            <a:t>Interface</a:t>
          </a:r>
        </a:p>
      </dgm:t>
    </dgm:pt>
    <dgm:pt modelId="{550FAF10-802B-4C8B-A2E7-40E0A1C6313C}" type="parTrans" cxnId="{AB8DB77E-19B5-4701-B721-FDC7F3D3D911}">
      <dgm:prSet/>
      <dgm:spPr/>
      <dgm:t>
        <a:bodyPr/>
        <a:lstStyle/>
        <a:p>
          <a:endParaRPr lang="en-IN"/>
        </a:p>
      </dgm:t>
    </dgm:pt>
    <dgm:pt modelId="{349A041D-197A-4B71-9CD1-D319DD819C1F}" type="sibTrans" cxnId="{AB8DB77E-19B5-4701-B721-FDC7F3D3D911}">
      <dgm:prSet/>
      <dgm:spPr/>
      <dgm:t>
        <a:bodyPr/>
        <a:lstStyle/>
        <a:p>
          <a:endParaRPr lang="en-IN"/>
        </a:p>
      </dgm:t>
    </dgm:pt>
    <dgm:pt modelId="{DE79194C-61B6-4FFD-AF6E-C1AD64807BC5}" type="pres">
      <dgm:prSet presAssocID="{2F7D4182-AD58-411A-9E74-DC100E921CA9}" presName="vert0" presStyleCnt="0">
        <dgm:presLayoutVars>
          <dgm:dir/>
          <dgm:animOne val="branch"/>
          <dgm:animLvl val="lvl"/>
        </dgm:presLayoutVars>
      </dgm:prSet>
      <dgm:spPr/>
    </dgm:pt>
    <dgm:pt modelId="{38A412C3-DDA0-43DF-895D-DB58969F7C5F}" type="pres">
      <dgm:prSet presAssocID="{6668CFE0-15E2-4050-9732-C8F8F26E8F04}" presName="thickLine" presStyleLbl="alignNode1" presStyleIdx="0" presStyleCnt="6"/>
      <dgm:spPr/>
    </dgm:pt>
    <dgm:pt modelId="{FA433202-F01B-430D-AED2-1AFBBAC38CD0}" type="pres">
      <dgm:prSet presAssocID="{6668CFE0-15E2-4050-9732-C8F8F26E8F04}" presName="horz1" presStyleCnt="0"/>
      <dgm:spPr/>
    </dgm:pt>
    <dgm:pt modelId="{2CD0E9AB-3CF5-47ED-89E9-27CA8316E32B}" type="pres">
      <dgm:prSet presAssocID="{6668CFE0-15E2-4050-9732-C8F8F26E8F04}" presName="tx1" presStyleLbl="revTx" presStyleIdx="0" presStyleCnt="6"/>
      <dgm:spPr/>
    </dgm:pt>
    <dgm:pt modelId="{A71091EF-121B-40C8-9D9D-9A36B90FF82D}" type="pres">
      <dgm:prSet presAssocID="{6668CFE0-15E2-4050-9732-C8F8F26E8F04}" presName="vert1" presStyleCnt="0"/>
      <dgm:spPr/>
    </dgm:pt>
    <dgm:pt modelId="{320E3D4C-084A-4381-B306-53677FFDEF02}" type="pres">
      <dgm:prSet presAssocID="{7F84FB45-23BF-4117-B1A1-972AD73D45F1}" presName="thickLine" presStyleLbl="alignNode1" presStyleIdx="1" presStyleCnt="6"/>
      <dgm:spPr/>
    </dgm:pt>
    <dgm:pt modelId="{40C4649B-7F27-45A7-8627-BD8B7EC53A26}" type="pres">
      <dgm:prSet presAssocID="{7F84FB45-23BF-4117-B1A1-972AD73D45F1}" presName="horz1" presStyleCnt="0"/>
      <dgm:spPr/>
    </dgm:pt>
    <dgm:pt modelId="{182B9D6C-55BE-4A07-9BB2-CDAED6A46E07}" type="pres">
      <dgm:prSet presAssocID="{7F84FB45-23BF-4117-B1A1-972AD73D45F1}" presName="tx1" presStyleLbl="revTx" presStyleIdx="1" presStyleCnt="6"/>
      <dgm:spPr/>
    </dgm:pt>
    <dgm:pt modelId="{7D88D5F9-1B31-4354-9955-9082EC225E34}" type="pres">
      <dgm:prSet presAssocID="{7F84FB45-23BF-4117-B1A1-972AD73D45F1}" presName="vert1" presStyleCnt="0"/>
      <dgm:spPr/>
    </dgm:pt>
    <dgm:pt modelId="{5BF32CFF-5A9A-45FE-A144-3A00289F6545}" type="pres">
      <dgm:prSet presAssocID="{5521FCCE-8774-4A42-8F60-AA4C73F0343F}" presName="thickLine" presStyleLbl="alignNode1" presStyleIdx="2" presStyleCnt="6"/>
      <dgm:spPr/>
    </dgm:pt>
    <dgm:pt modelId="{5D885037-ACF9-4EEC-B946-319207C8F4A5}" type="pres">
      <dgm:prSet presAssocID="{5521FCCE-8774-4A42-8F60-AA4C73F0343F}" presName="horz1" presStyleCnt="0"/>
      <dgm:spPr/>
    </dgm:pt>
    <dgm:pt modelId="{626E935D-5457-425D-BDFD-F340F44D64F0}" type="pres">
      <dgm:prSet presAssocID="{5521FCCE-8774-4A42-8F60-AA4C73F0343F}" presName="tx1" presStyleLbl="revTx" presStyleIdx="2" presStyleCnt="6"/>
      <dgm:spPr/>
    </dgm:pt>
    <dgm:pt modelId="{6B88678C-21D3-481E-A31D-F13B9A1ABB51}" type="pres">
      <dgm:prSet presAssocID="{5521FCCE-8774-4A42-8F60-AA4C73F0343F}" presName="vert1" presStyleCnt="0"/>
      <dgm:spPr/>
    </dgm:pt>
    <dgm:pt modelId="{D141FA59-0A41-4500-A049-E62E12A49D89}" type="pres">
      <dgm:prSet presAssocID="{60BF74BB-3BF3-4B79-9315-B9E1EF92821F}" presName="thickLine" presStyleLbl="alignNode1" presStyleIdx="3" presStyleCnt="6"/>
      <dgm:spPr/>
    </dgm:pt>
    <dgm:pt modelId="{FF6CCF17-2DF6-4FFD-A7A1-C389C06B8BFC}" type="pres">
      <dgm:prSet presAssocID="{60BF74BB-3BF3-4B79-9315-B9E1EF92821F}" presName="horz1" presStyleCnt="0"/>
      <dgm:spPr/>
    </dgm:pt>
    <dgm:pt modelId="{3B597E6C-4856-4D39-B151-37E1AA88E8FC}" type="pres">
      <dgm:prSet presAssocID="{60BF74BB-3BF3-4B79-9315-B9E1EF92821F}" presName="tx1" presStyleLbl="revTx" presStyleIdx="3" presStyleCnt="6"/>
      <dgm:spPr/>
    </dgm:pt>
    <dgm:pt modelId="{E747AF4D-2E85-494A-A5BC-B4F27FCDEBCF}" type="pres">
      <dgm:prSet presAssocID="{60BF74BB-3BF3-4B79-9315-B9E1EF92821F}" presName="vert1" presStyleCnt="0"/>
      <dgm:spPr/>
    </dgm:pt>
    <dgm:pt modelId="{F015E643-C152-4501-A536-55A4A8DE3B84}" type="pres">
      <dgm:prSet presAssocID="{71991121-AF82-4EBD-ABA6-CC18504868D6}" presName="thickLine" presStyleLbl="alignNode1" presStyleIdx="4" presStyleCnt="6"/>
      <dgm:spPr/>
    </dgm:pt>
    <dgm:pt modelId="{31D7E117-768E-4097-BD00-D47DD06C9F56}" type="pres">
      <dgm:prSet presAssocID="{71991121-AF82-4EBD-ABA6-CC18504868D6}" presName="horz1" presStyleCnt="0"/>
      <dgm:spPr/>
    </dgm:pt>
    <dgm:pt modelId="{66881368-885E-4A5A-A889-53E89460F5A5}" type="pres">
      <dgm:prSet presAssocID="{71991121-AF82-4EBD-ABA6-CC18504868D6}" presName="tx1" presStyleLbl="revTx" presStyleIdx="4" presStyleCnt="6"/>
      <dgm:spPr/>
    </dgm:pt>
    <dgm:pt modelId="{837CE481-0A9B-46C1-A418-43F8598A909C}" type="pres">
      <dgm:prSet presAssocID="{71991121-AF82-4EBD-ABA6-CC18504868D6}" presName="vert1" presStyleCnt="0"/>
      <dgm:spPr/>
    </dgm:pt>
    <dgm:pt modelId="{F94C4CEA-4A04-4016-8260-4E67ED00DBD4}" type="pres">
      <dgm:prSet presAssocID="{1833C1DC-1BF4-426C-B7A4-9A12BAD34FAD}" presName="thickLine" presStyleLbl="alignNode1" presStyleIdx="5" presStyleCnt="6"/>
      <dgm:spPr/>
    </dgm:pt>
    <dgm:pt modelId="{57C01233-6718-4CB7-ABA8-CBBE6CD2A097}" type="pres">
      <dgm:prSet presAssocID="{1833C1DC-1BF4-426C-B7A4-9A12BAD34FAD}" presName="horz1" presStyleCnt="0"/>
      <dgm:spPr/>
    </dgm:pt>
    <dgm:pt modelId="{21A1EFFD-95C9-46B1-A87C-6FB926E3CC86}" type="pres">
      <dgm:prSet presAssocID="{1833C1DC-1BF4-426C-B7A4-9A12BAD34FAD}" presName="tx1" presStyleLbl="revTx" presStyleIdx="5" presStyleCnt="6"/>
      <dgm:spPr/>
    </dgm:pt>
    <dgm:pt modelId="{E49F95A1-55AA-40CE-BB39-626B669388C9}" type="pres">
      <dgm:prSet presAssocID="{1833C1DC-1BF4-426C-B7A4-9A12BAD34FAD}" presName="vert1" presStyleCnt="0"/>
      <dgm:spPr/>
    </dgm:pt>
  </dgm:ptLst>
  <dgm:cxnLst>
    <dgm:cxn modelId="{19013A06-104D-4FF5-8C9D-1C4AE5F6E5C0}" srcId="{2F7D4182-AD58-411A-9E74-DC100E921CA9}" destId="{71991121-AF82-4EBD-ABA6-CC18504868D6}" srcOrd="4" destOrd="0" parTransId="{79646A69-A7BC-49BB-866D-ADF80F97E414}" sibTransId="{EBD9FC64-5945-4DD0-8FEF-5DFBE40A7015}"/>
    <dgm:cxn modelId="{0BD63228-D21F-43A0-BC79-2F3BC0B462FD}" srcId="{2F7D4182-AD58-411A-9E74-DC100E921CA9}" destId="{7F84FB45-23BF-4117-B1A1-972AD73D45F1}" srcOrd="1" destOrd="0" parTransId="{4345068F-EB8A-43E1-9603-E8E9619E74FB}" sibTransId="{1E6FFA7E-50F0-41C6-BC3A-7AD9D26ED3EE}"/>
    <dgm:cxn modelId="{FFDFF144-9B5F-400E-9B32-61BBD0B144EB}" type="presOf" srcId="{6668CFE0-15E2-4050-9732-C8F8F26E8F04}" destId="{2CD0E9AB-3CF5-47ED-89E9-27CA8316E32B}" srcOrd="0" destOrd="0" presId="urn:microsoft.com/office/officeart/2008/layout/LinedList"/>
    <dgm:cxn modelId="{AA716C45-8AEA-4988-BE50-A4D7090D4B5F}" srcId="{2F7D4182-AD58-411A-9E74-DC100E921CA9}" destId="{6668CFE0-15E2-4050-9732-C8F8F26E8F04}" srcOrd="0" destOrd="0" parTransId="{22B10169-36A5-4000-B6DB-3B98BCC79178}" sibTransId="{C589AFF4-DD63-4519-A846-7F92ADE45585}"/>
    <dgm:cxn modelId="{AB8DB77E-19B5-4701-B721-FDC7F3D3D911}" srcId="{2F7D4182-AD58-411A-9E74-DC100E921CA9}" destId="{1833C1DC-1BF4-426C-B7A4-9A12BAD34FAD}" srcOrd="5" destOrd="0" parTransId="{550FAF10-802B-4C8B-A2E7-40E0A1C6313C}" sibTransId="{349A041D-197A-4B71-9CD1-D319DD819C1F}"/>
    <dgm:cxn modelId="{9A7DD680-A5CC-41B5-A7ED-B61CAADBE924}" srcId="{2F7D4182-AD58-411A-9E74-DC100E921CA9}" destId="{5521FCCE-8774-4A42-8F60-AA4C73F0343F}" srcOrd="2" destOrd="0" parTransId="{AB01F547-AE17-4062-9460-539D6B3B4D3B}" sibTransId="{8E142EB3-80BB-46D1-B606-F93320F349FE}"/>
    <dgm:cxn modelId="{04BAC496-DE71-460A-98F6-0B068846D2C0}" type="presOf" srcId="{5521FCCE-8774-4A42-8F60-AA4C73F0343F}" destId="{626E935D-5457-425D-BDFD-F340F44D64F0}" srcOrd="0" destOrd="0" presId="urn:microsoft.com/office/officeart/2008/layout/LinedList"/>
    <dgm:cxn modelId="{DC46F1C9-AF91-4359-8B31-A5572F2EF9F0}" type="presOf" srcId="{2F7D4182-AD58-411A-9E74-DC100E921CA9}" destId="{DE79194C-61B6-4FFD-AF6E-C1AD64807BC5}" srcOrd="0" destOrd="0" presId="urn:microsoft.com/office/officeart/2008/layout/LinedList"/>
    <dgm:cxn modelId="{47544DCC-625C-4B75-9780-C3B3873C5BE3}" srcId="{2F7D4182-AD58-411A-9E74-DC100E921CA9}" destId="{60BF74BB-3BF3-4B79-9315-B9E1EF92821F}" srcOrd="3" destOrd="0" parTransId="{7A4B4683-13A2-41B2-A93A-2D9CA9106040}" sibTransId="{AE6C04C9-04FA-49CE-B36E-AA22A99AF641}"/>
    <dgm:cxn modelId="{23FD23CF-E3E9-449F-B52C-4A3909ABBF97}" type="presOf" srcId="{71991121-AF82-4EBD-ABA6-CC18504868D6}" destId="{66881368-885E-4A5A-A889-53E89460F5A5}" srcOrd="0" destOrd="0" presId="urn:microsoft.com/office/officeart/2008/layout/LinedList"/>
    <dgm:cxn modelId="{179729D1-41C1-4EE9-9D96-BD8B19489EB6}" type="presOf" srcId="{60BF74BB-3BF3-4B79-9315-B9E1EF92821F}" destId="{3B597E6C-4856-4D39-B151-37E1AA88E8FC}" srcOrd="0" destOrd="0" presId="urn:microsoft.com/office/officeart/2008/layout/LinedList"/>
    <dgm:cxn modelId="{1AC73CE1-9744-4E60-A60C-79E8314044A3}" type="presOf" srcId="{1833C1DC-1BF4-426C-B7A4-9A12BAD34FAD}" destId="{21A1EFFD-95C9-46B1-A87C-6FB926E3CC86}" srcOrd="0" destOrd="0" presId="urn:microsoft.com/office/officeart/2008/layout/LinedList"/>
    <dgm:cxn modelId="{C3F7E2E3-995D-44B8-A58C-EED1E3695D00}" type="presOf" srcId="{7F84FB45-23BF-4117-B1A1-972AD73D45F1}" destId="{182B9D6C-55BE-4A07-9BB2-CDAED6A46E07}" srcOrd="0" destOrd="0" presId="urn:microsoft.com/office/officeart/2008/layout/LinedList"/>
    <dgm:cxn modelId="{9C05B075-1CFE-42B9-98F7-B471363A2DD8}" type="presParOf" srcId="{DE79194C-61B6-4FFD-AF6E-C1AD64807BC5}" destId="{38A412C3-DDA0-43DF-895D-DB58969F7C5F}" srcOrd="0" destOrd="0" presId="urn:microsoft.com/office/officeart/2008/layout/LinedList"/>
    <dgm:cxn modelId="{A54E9444-CC7E-4B61-9D1B-61C44D2BF476}" type="presParOf" srcId="{DE79194C-61B6-4FFD-AF6E-C1AD64807BC5}" destId="{FA433202-F01B-430D-AED2-1AFBBAC38CD0}" srcOrd="1" destOrd="0" presId="urn:microsoft.com/office/officeart/2008/layout/LinedList"/>
    <dgm:cxn modelId="{6198D92C-55BA-4EF7-86DD-D841338F6684}" type="presParOf" srcId="{FA433202-F01B-430D-AED2-1AFBBAC38CD0}" destId="{2CD0E9AB-3CF5-47ED-89E9-27CA8316E32B}" srcOrd="0" destOrd="0" presId="urn:microsoft.com/office/officeart/2008/layout/LinedList"/>
    <dgm:cxn modelId="{41D09552-D1C1-470A-AC4D-395E040C6C72}" type="presParOf" srcId="{FA433202-F01B-430D-AED2-1AFBBAC38CD0}" destId="{A71091EF-121B-40C8-9D9D-9A36B90FF82D}" srcOrd="1" destOrd="0" presId="urn:microsoft.com/office/officeart/2008/layout/LinedList"/>
    <dgm:cxn modelId="{59D704E4-275E-4EDF-A6FC-58384BFDB35F}" type="presParOf" srcId="{DE79194C-61B6-4FFD-AF6E-C1AD64807BC5}" destId="{320E3D4C-084A-4381-B306-53677FFDEF02}" srcOrd="2" destOrd="0" presId="urn:microsoft.com/office/officeart/2008/layout/LinedList"/>
    <dgm:cxn modelId="{7E209574-5CB0-465A-A892-7ABC8028A952}" type="presParOf" srcId="{DE79194C-61B6-4FFD-AF6E-C1AD64807BC5}" destId="{40C4649B-7F27-45A7-8627-BD8B7EC53A26}" srcOrd="3" destOrd="0" presId="urn:microsoft.com/office/officeart/2008/layout/LinedList"/>
    <dgm:cxn modelId="{92F8BD4D-02D3-40BF-9F37-9C16761B387C}" type="presParOf" srcId="{40C4649B-7F27-45A7-8627-BD8B7EC53A26}" destId="{182B9D6C-55BE-4A07-9BB2-CDAED6A46E07}" srcOrd="0" destOrd="0" presId="urn:microsoft.com/office/officeart/2008/layout/LinedList"/>
    <dgm:cxn modelId="{9DC3B67C-5057-41AB-A4F1-133C1E86E69B}" type="presParOf" srcId="{40C4649B-7F27-45A7-8627-BD8B7EC53A26}" destId="{7D88D5F9-1B31-4354-9955-9082EC225E34}" srcOrd="1" destOrd="0" presId="urn:microsoft.com/office/officeart/2008/layout/LinedList"/>
    <dgm:cxn modelId="{CCC87D8E-865F-4E02-B28D-82CFD418979D}" type="presParOf" srcId="{DE79194C-61B6-4FFD-AF6E-C1AD64807BC5}" destId="{5BF32CFF-5A9A-45FE-A144-3A00289F6545}" srcOrd="4" destOrd="0" presId="urn:microsoft.com/office/officeart/2008/layout/LinedList"/>
    <dgm:cxn modelId="{9AB172EB-96E7-499D-AE9D-1D206A132123}" type="presParOf" srcId="{DE79194C-61B6-4FFD-AF6E-C1AD64807BC5}" destId="{5D885037-ACF9-4EEC-B946-319207C8F4A5}" srcOrd="5" destOrd="0" presId="urn:microsoft.com/office/officeart/2008/layout/LinedList"/>
    <dgm:cxn modelId="{9A24ABA4-8734-491F-BE46-792C89DB814A}" type="presParOf" srcId="{5D885037-ACF9-4EEC-B946-319207C8F4A5}" destId="{626E935D-5457-425D-BDFD-F340F44D64F0}" srcOrd="0" destOrd="0" presId="urn:microsoft.com/office/officeart/2008/layout/LinedList"/>
    <dgm:cxn modelId="{7E45AC7A-7C01-40C3-9F22-028B9DFBEF3F}" type="presParOf" srcId="{5D885037-ACF9-4EEC-B946-319207C8F4A5}" destId="{6B88678C-21D3-481E-A31D-F13B9A1ABB51}" srcOrd="1" destOrd="0" presId="urn:microsoft.com/office/officeart/2008/layout/LinedList"/>
    <dgm:cxn modelId="{861B4AF3-19CC-4C57-8A3B-B60AE760B5A3}" type="presParOf" srcId="{DE79194C-61B6-4FFD-AF6E-C1AD64807BC5}" destId="{D141FA59-0A41-4500-A049-E62E12A49D89}" srcOrd="6" destOrd="0" presId="urn:microsoft.com/office/officeart/2008/layout/LinedList"/>
    <dgm:cxn modelId="{3013F1B0-DCAC-48D4-A320-42DED6E205D1}" type="presParOf" srcId="{DE79194C-61B6-4FFD-AF6E-C1AD64807BC5}" destId="{FF6CCF17-2DF6-4FFD-A7A1-C389C06B8BFC}" srcOrd="7" destOrd="0" presId="urn:microsoft.com/office/officeart/2008/layout/LinedList"/>
    <dgm:cxn modelId="{FA48F232-ADF2-4E51-B009-D5B9D268CDDA}" type="presParOf" srcId="{FF6CCF17-2DF6-4FFD-A7A1-C389C06B8BFC}" destId="{3B597E6C-4856-4D39-B151-37E1AA88E8FC}" srcOrd="0" destOrd="0" presId="urn:microsoft.com/office/officeart/2008/layout/LinedList"/>
    <dgm:cxn modelId="{1266E37B-17DC-42DE-8F1A-BF9FDDFB82FD}" type="presParOf" srcId="{FF6CCF17-2DF6-4FFD-A7A1-C389C06B8BFC}" destId="{E747AF4D-2E85-494A-A5BC-B4F27FCDEBCF}" srcOrd="1" destOrd="0" presId="urn:microsoft.com/office/officeart/2008/layout/LinedList"/>
    <dgm:cxn modelId="{12F4F4F4-3782-484C-A4D2-75D64D0E34DF}" type="presParOf" srcId="{DE79194C-61B6-4FFD-AF6E-C1AD64807BC5}" destId="{F015E643-C152-4501-A536-55A4A8DE3B84}" srcOrd="8" destOrd="0" presId="urn:microsoft.com/office/officeart/2008/layout/LinedList"/>
    <dgm:cxn modelId="{D92294B2-3958-477E-AB6C-A2F3C9C5752D}" type="presParOf" srcId="{DE79194C-61B6-4FFD-AF6E-C1AD64807BC5}" destId="{31D7E117-768E-4097-BD00-D47DD06C9F56}" srcOrd="9" destOrd="0" presId="urn:microsoft.com/office/officeart/2008/layout/LinedList"/>
    <dgm:cxn modelId="{4B964DA2-BD46-4CFA-B315-F99527E11B29}" type="presParOf" srcId="{31D7E117-768E-4097-BD00-D47DD06C9F56}" destId="{66881368-885E-4A5A-A889-53E89460F5A5}" srcOrd="0" destOrd="0" presId="urn:microsoft.com/office/officeart/2008/layout/LinedList"/>
    <dgm:cxn modelId="{43B8E12A-1661-4173-8B41-A3C009BD70D0}" type="presParOf" srcId="{31D7E117-768E-4097-BD00-D47DD06C9F56}" destId="{837CE481-0A9B-46C1-A418-43F8598A909C}" srcOrd="1" destOrd="0" presId="urn:microsoft.com/office/officeart/2008/layout/LinedList"/>
    <dgm:cxn modelId="{FE8D82B0-7633-4651-9508-B080BDC35D1B}" type="presParOf" srcId="{DE79194C-61B6-4FFD-AF6E-C1AD64807BC5}" destId="{F94C4CEA-4A04-4016-8260-4E67ED00DBD4}" srcOrd="10" destOrd="0" presId="urn:microsoft.com/office/officeart/2008/layout/LinedList"/>
    <dgm:cxn modelId="{416AA0EB-91C6-4947-83EF-AAFB5242C5B8}" type="presParOf" srcId="{DE79194C-61B6-4FFD-AF6E-C1AD64807BC5}" destId="{57C01233-6718-4CB7-ABA8-CBBE6CD2A097}" srcOrd="11" destOrd="0" presId="urn:microsoft.com/office/officeart/2008/layout/LinedList"/>
    <dgm:cxn modelId="{74E0BF36-5DF3-4441-A119-7A4C521E7B51}" type="presParOf" srcId="{57C01233-6718-4CB7-ABA8-CBBE6CD2A097}" destId="{21A1EFFD-95C9-46B1-A87C-6FB926E3CC86}" srcOrd="0" destOrd="0" presId="urn:microsoft.com/office/officeart/2008/layout/LinedList"/>
    <dgm:cxn modelId="{65EA2624-1408-4CD1-95CB-5BB2DBAB2AE0}" type="presParOf" srcId="{57C01233-6718-4CB7-ABA8-CBBE6CD2A097}" destId="{E49F95A1-55AA-40CE-BB39-626B669388C9}"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F7D4182-AD58-411A-9E74-DC100E921CA9}"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3BC1D03D-6D3D-4040-A6B8-0C255742F8A2}">
      <dgm:prSet custT="1"/>
      <dgm:spPr/>
      <dgm:t>
        <a:bodyPr/>
        <a:lstStyle/>
        <a:p>
          <a:r>
            <a:rPr lang="en-US" sz="2800" dirty="0"/>
            <a:t>Google Assistant</a:t>
          </a:r>
        </a:p>
      </dgm:t>
    </dgm:pt>
    <dgm:pt modelId="{33D175FA-1DC7-4F98-9B48-1F0503E17D8E}" type="parTrans" cxnId="{8F40EA4C-0BD6-4FA0-A109-52B09880C314}">
      <dgm:prSet/>
      <dgm:spPr/>
      <dgm:t>
        <a:bodyPr/>
        <a:lstStyle/>
        <a:p>
          <a:endParaRPr lang="en-US" sz="1400"/>
        </a:p>
      </dgm:t>
    </dgm:pt>
    <dgm:pt modelId="{9FC0B74D-BCDE-49CB-BABA-E1DF023E1700}" type="sibTrans" cxnId="{8F40EA4C-0BD6-4FA0-A109-52B09880C314}">
      <dgm:prSet/>
      <dgm:spPr/>
      <dgm:t>
        <a:bodyPr/>
        <a:lstStyle/>
        <a:p>
          <a:endParaRPr lang="en-US" sz="1400"/>
        </a:p>
      </dgm:t>
    </dgm:pt>
    <dgm:pt modelId="{6668CFE0-15E2-4050-9732-C8F8F26E8F04}">
      <dgm:prSet custT="1"/>
      <dgm:spPr/>
      <dgm:t>
        <a:bodyPr/>
        <a:lstStyle/>
        <a:p>
          <a:r>
            <a:rPr lang="en-US" sz="2800" dirty="0"/>
            <a:t>Amazon Alexa</a:t>
          </a:r>
        </a:p>
      </dgm:t>
    </dgm:pt>
    <dgm:pt modelId="{22B10169-36A5-4000-B6DB-3B98BCC79178}" type="parTrans" cxnId="{AA716C45-8AEA-4988-BE50-A4D7090D4B5F}">
      <dgm:prSet/>
      <dgm:spPr/>
      <dgm:t>
        <a:bodyPr/>
        <a:lstStyle/>
        <a:p>
          <a:endParaRPr lang="en-US" sz="1400"/>
        </a:p>
      </dgm:t>
    </dgm:pt>
    <dgm:pt modelId="{C589AFF4-DD63-4519-A846-7F92ADE45585}" type="sibTrans" cxnId="{AA716C45-8AEA-4988-BE50-A4D7090D4B5F}">
      <dgm:prSet/>
      <dgm:spPr/>
      <dgm:t>
        <a:bodyPr/>
        <a:lstStyle/>
        <a:p>
          <a:endParaRPr lang="en-US" sz="1400"/>
        </a:p>
      </dgm:t>
    </dgm:pt>
    <dgm:pt modelId="{B2D2BE25-1148-471B-9471-68A5CAF586CB}">
      <dgm:prSet custT="1"/>
      <dgm:spPr/>
      <dgm:t>
        <a:bodyPr/>
        <a:lstStyle/>
        <a:p>
          <a:r>
            <a:rPr lang="en-US" sz="2800" dirty="0"/>
            <a:t>Apple Siri</a:t>
          </a:r>
        </a:p>
      </dgm:t>
    </dgm:pt>
    <dgm:pt modelId="{FD5E8940-D5EA-4015-B80E-459EDEAF3E81}" type="parTrans" cxnId="{7BF4E2F6-CDA7-424A-B9E6-12E12FE2D2A9}">
      <dgm:prSet/>
      <dgm:spPr/>
      <dgm:t>
        <a:bodyPr/>
        <a:lstStyle/>
        <a:p>
          <a:endParaRPr lang="en-US" sz="1400"/>
        </a:p>
      </dgm:t>
    </dgm:pt>
    <dgm:pt modelId="{CE0F96F8-EBDE-43C0-B159-CA67854C3F02}" type="sibTrans" cxnId="{7BF4E2F6-CDA7-424A-B9E6-12E12FE2D2A9}">
      <dgm:prSet/>
      <dgm:spPr/>
      <dgm:t>
        <a:bodyPr/>
        <a:lstStyle/>
        <a:p>
          <a:endParaRPr lang="en-US" sz="1400"/>
        </a:p>
      </dgm:t>
    </dgm:pt>
    <dgm:pt modelId="{5521FCCE-8774-4A42-8F60-AA4C73F0343F}">
      <dgm:prSet custT="1"/>
      <dgm:spPr/>
      <dgm:t>
        <a:bodyPr/>
        <a:lstStyle/>
        <a:p>
          <a:r>
            <a:rPr lang="en-US" sz="2800" dirty="0"/>
            <a:t>Spoken Language Translation</a:t>
          </a:r>
        </a:p>
      </dgm:t>
    </dgm:pt>
    <dgm:pt modelId="{AB01F547-AE17-4062-9460-539D6B3B4D3B}" type="parTrans" cxnId="{9A7DD680-A5CC-41B5-A7ED-B61CAADBE924}">
      <dgm:prSet/>
      <dgm:spPr/>
      <dgm:t>
        <a:bodyPr/>
        <a:lstStyle/>
        <a:p>
          <a:endParaRPr lang="en-US" sz="1400"/>
        </a:p>
      </dgm:t>
    </dgm:pt>
    <dgm:pt modelId="{8E142EB3-80BB-46D1-B606-F93320F349FE}" type="sibTrans" cxnId="{9A7DD680-A5CC-41B5-A7ED-B61CAADBE924}">
      <dgm:prSet/>
      <dgm:spPr/>
      <dgm:t>
        <a:bodyPr/>
        <a:lstStyle/>
        <a:p>
          <a:endParaRPr lang="en-US" sz="1400"/>
        </a:p>
      </dgm:t>
    </dgm:pt>
    <dgm:pt modelId="{60BF74BB-3BF3-4B79-9315-B9E1EF92821F}">
      <dgm:prSet custT="1"/>
      <dgm:spPr/>
      <dgm:t>
        <a:bodyPr/>
        <a:lstStyle/>
        <a:p>
          <a:r>
            <a:rPr lang="en-US" sz="2800" dirty="0"/>
            <a:t>Spoken Document Retrieval</a:t>
          </a:r>
        </a:p>
      </dgm:t>
    </dgm:pt>
    <dgm:pt modelId="{7A4B4683-13A2-41B2-A93A-2D9CA9106040}" type="parTrans" cxnId="{47544DCC-625C-4B75-9780-C3B3873C5BE3}">
      <dgm:prSet/>
      <dgm:spPr/>
      <dgm:t>
        <a:bodyPr/>
        <a:lstStyle/>
        <a:p>
          <a:endParaRPr lang="en-US" sz="1400"/>
        </a:p>
      </dgm:t>
    </dgm:pt>
    <dgm:pt modelId="{AE6C04C9-04FA-49CE-B36E-AA22A99AF641}" type="sibTrans" cxnId="{47544DCC-625C-4B75-9780-C3B3873C5BE3}">
      <dgm:prSet/>
      <dgm:spPr/>
      <dgm:t>
        <a:bodyPr/>
        <a:lstStyle/>
        <a:p>
          <a:endParaRPr lang="en-US" sz="1400"/>
        </a:p>
      </dgm:t>
    </dgm:pt>
    <dgm:pt modelId="{71991121-AF82-4EBD-ABA6-CC18504868D6}">
      <dgm:prSet custT="1"/>
      <dgm:spPr/>
      <dgm:t>
        <a:bodyPr/>
        <a:lstStyle/>
        <a:p>
          <a:r>
            <a:rPr lang="en-US" sz="2800" dirty="0"/>
            <a:t>Multilingual Speech Recognition</a:t>
          </a:r>
        </a:p>
      </dgm:t>
    </dgm:pt>
    <dgm:pt modelId="{79646A69-A7BC-49BB-866D-ADF80F97E414}" type="parTrans" cxnId="{19013A06-104D-4FF5-8C9D-1C4AE5F6E5C0}">
      <dgm:prSet/>
      <dgm:spPr/>
      <dgm:t>
        <a:bodyPr/>
        <a:lstStyle/>
        <a:p>
          <a:endParaRPr lang="en-US" sz="1400"/>
        </a:p>
      </dgm:t>
    </dgm:pt>
    <dgm:pt modelId="{EBD9FC64-5945-4DD0-8FEF-5DFBE40A7015}" type="sibTrans" cxnId="{19013A06-104D-4FF5-8C9D-1C4AE5F6E5C0}">
      <dgm:prSet/>
      <dgm:spPr/>
      <dgm:t>
        <a:bodyPr/>
        <a:lstStyle/>
        <a:p>
          <a:endParaRPr lang="en-US" sz="1400"/>
        </a:p>
      </dgm:t>
    </dgm:pt>
    <dgm:pt modelId="{DE79194C-61B6-4FFD-AF6E-C1AD64807BC5}" type="pres">
      <dgm:prSet presAssocID="{2F7D4182-AD58-411A-9E74-DC100E921CA9}" presName="vert0" presStyleCnt="0">
        <dgm:presLayoutVars>
          <dgm:dir/>
          <dgm:animOne val="branch"/>
          <dgm:animLvl val="lvl"/>
        </dgm:presLayoutVars>
      </dgm:prSet>
      <dgm:spPr/>
    </dgm:pt>
    <dgm:pt modelId="{33FC9AC9-3EB7-47E6-9C2B-33F643FB1494}" type="pres">
      <dgm:prSet presAssocID="{3BC1D03D-6D3D-4040-A6B8-0C255742F8A2}" presName="thickLine" presStyleLbl="alignNode1" presStyleIdx="0" presStyleCnt="6"/>
      <dgm:spPr/>
    </dgm:pt>
    <dgm:pt modelId="{81F10F6C-851F-4D89-88E2-0CE503322344}" type="pres">
      <dgm:prSet presAssocID="{3BC1D03D-6D3D-4040-A6B8-0C255742F8A2}" presName="horz1" presStyleCnt="0"/>
      <dgm:spPr/>
    </dgm:pt>
    <dgm:pt modelId="{938EA9AA-88E9-4355-AED9-664AAB49A15E}" type="pres">
      <dgm:prSet presAssocID="{3BC1D03D-6D3D-4040-A6B8-0C255742F8A2}" presName="tx1" presStyleLbl="revTx" presStyleIdx="0" presStyleCnt="6"/>
      <dgm:spPr/>
    </dgm:pt>
    <dgm:pt modelId="{12F42B49-C823-4797-AA0A-2FE85119E15B}" type="pres">
      <dgm:prSet presAssocID="{3BC1D03D-6D3D-4040-A6B8-0C255742F8A2}" presName="vert1" presStyleCnt="0"/>
      <dgm:spPr/>
    </dgm:pt>
    <dgm:pt modelId="{38A412C3-DDA0-43DF-895D-DB58969F7C5F}" type="pres">
      <dgm:prSet presAssocID="{6668CFE0-15E2-4050-9732-C8F8F26E8F04}" presName="thickLine" presStyleLbl="alignNode1" presStyleIdx="1" presStyleCnt="6"/>
      <dgm:spPr/>
    </dgm:pt>
    <dgm:pt modelId="{FA433202-F01B-430D-AED2-1AFBBAC38CD0}" type="pres">
      <dgm:prSet presAssocID="{6668CFE0-15E2-4050-9732-C8F8F26E8F04}" presName="horz1" presStyleCnt="0"/>
      <dgm:spPr/>
    </dgm:pt>
    <dgm:pt modelId="{2CD0E9AB-3CF5-47ED-89E9-27CA8316E32B}" type="pres">
      <dgm:prSet presAssocID="{6668CFE0-15E2-4050-9732-C8F8F26E8F04}" presName="tx1" presStyleLbl="revTx" presStyleIdx="1" presStyleCnt="6"/>
      <dgm:spPr/>
    </dgm:pt>
    <dgm:pt modelId="{A71091EF-121B-40C8-9D9D-9A36B90FF82D}" type="pres">
      <dgm:prSet presAssocID="{6668CFE0-15E2-4050-9732-C8F8F26E8F04}" presName="vert1" presStyleCnt="0"/>
      <dgm:spPr/>
    </dgm:pt>
    <dgm:pt modelId="{025AB838-9767-40EE-B04A-637DFA325AD5}" type="pres">
      <dgm:prSet presAssocID="{B2D2BE25-1148-471B-9471-68A5CAF586CB}" presName="thickLine" presStyleLbl="alignNode1" presStyleIdx="2" presStyleCnt="6"/>
      <dgm:spPr/>
    </dgm:pt>
    <dgm:pt modelId="{3CEA384C-B3FA-498E-9FBD-82C1A1BDA0E2}" type="pres">
      <dgm:prSet presAssocID="{B2D2BE25-1148-471B-9471-68A5CAF586CB}" presName="horz1" presStyleCnt="0"/>
      <dgm:spPr/>
    </dgm:pt>
    <dgm:pt modelId="{38C7C9FD-4C99-498A-9B8F-B86C0FEB571F}" type="pres">
      <dgm:prSet presAssocID="{B2D2BE25-1148-471B-9471-68A5CAF586CB}" presName="tx1" presStyleLbl="revTx" presStyleIdx="2" presStyleCnt="6"/>
      <dgm:spPr/>
    </dgm:pt>
    <dgm:pt modelId="{72EC0A43-F24D-437D-8423-F911A03293A5}" type="pres">
      <dgm:prSet presAssocID="{B2D2BE25-1148-471B-9471-68A5CAF586CB}" presName="vert1" presStyleCnt="0"/>
      <dgm:spPr/>
    </dgm:pt>
    <dgm:pt modelId="{5BF32CFF-5A9A-45FE-A144-3A00289F6545}" type="pres">
      <dgm:prSet presAssocID="{5521FCCE-8774-4A42-8F60-AA4C73F0343F}" presName="thickLine" presStyleLbl="alignNode1" presStyleIdx="3" presStyleCnt="6"/>
      <dgm:spPr/>
    </dgm:pt>
    <dgm:pt modelId="{5D885037-ACF9-4EEC-B946-319207C8F4A5}" type="pres">
      <dgm:prSet presAssocID="{5521FCCE-8774-4A42-8F60-AA4C73F0343F}" presName="horz1" presStyleCnt="0"/>
      <dgm:spPr/>
    </dgm:pt>
    <dgm:pt modelId="{626E935D-5457-425D-BDFD-F340F44D64F0}" type="pres">
      <dgm:prSet presAssocID="{5521FCCE-8774-4A42-8F60-AA4C73F0343F}" presName="tx1" presStyleLbl="revTx" presStyleIdx="3" presStyleCnt="6"/>
      <dgm:spPr/>
    </dgm:pt>
    <dgm:pt modelId="{6B88678C-21D3-481E-A31D-F13B9A1ABB51}" type="pres">
      <dgm:prSet presAssocID="{5521FCCE-8774-4A42-8F60-AA4C73F0343F}" presName="vert1" presStyleCnt="0"/>
      <dgm:spPr/>
    </dgm:pt>
    <dgm:pt modelId="{D141FA59-0A41-4500-A049-E62E12A49D89}" type="pres">
      <dgm:prSet presAssocID="{60BF74BB-3BF3-4B79-9315-B9E1EF92821F}" presName="thickLine" presStyleLbl="alignNode1" presStyleIdx="4" presStyleCnt="6"/>
      <dgm:spPr/>
    </dgm:pt>
    <dgm:pt modelId="{FF6CCF17-2DF6-4FFD-A7A1-C389C06B8BFC}" type="pres">
      <dgm:prSet presAssocID="{60BF74BB-3BF3-4B79-9315-B9E1EF92821F}" presName="horz1" presStyleCnt="0"/>
      <dgm:spPr/>
    </dgm:pt>
    <dgm:pt modelId="{3B597E6C-4856-4D39-B151-37E1AA88E8FC}" type="pres">
      <dgm:prSet presAssocID="{60BF74BB-3BF3-4B79-9315-B9E1EF92821F}" presName="tx1" presStyleLbl="revTx" presStyleIdx="4" presStyleCnt="6"/>
      <dgm:spPr/>
    </dgm:pt>
    <dgm:pt modelId="{E747AF4D-2E85-494A-A5BC-B4F27FCDEBCF}" type="pres">
      <dgm:prSet presAssocID="{60BF74BB-3BF3-4B79-9315-B9E1EF92821F}" presName="vert1" presStyleCnt="0"/>
      <dgm:spPr/>
    </dgm:pt>
    <dgm:pt modelId="{F015E643-C152-4501-A536-55A4A8DE3B84}" type="pres">
      <dgm:prSet presAssocID="{71991121-AF82-4EBD-ABA6-CC18504868D6}" presName="thickLine" presStyleLbl="alignNode1" presStyleIdx="5" presStyleCnt="6"/>
      <dgm:spPr/>
    </dgm:pt>
    <dgm:pt modelId="{31D7E117-768E-4097-BD00-D47DD06C9F56}" type="pres">
      <dgm:prSet presAssocID="{71991121-AF82-4EBD-ABA6-CC18504868D6}" presName="horz1" presStyleCnt="0"/>
      <dgm:spPr/>
    </dgm:pt>
    <dgm:pt modelId="{66881368-885E-4A5A-A889-53E89460F5A5}" type="pres">
      <dgm:prSet presAssocID="{71991121-AF82-4EBD-ABA6-CC18504868D6}" presName="tx1" presStyleLbl="revTx" presStyleIdx="5" presStyleCnt="6"/>
      <dgm:spPr/>
    </dgm:pt>
    <dgm:pt modelId="{837CE481-0A9B-46C1-A418-43F8598A909C}" type="pres">
      <dgm:prSet presAssocID="{71991121-AF82-4EBD-ABA6-CC18504868D6}" presName="vert1" presStyleCnt="0"/>
      <dgm:spPr/>
    </dgm:pt>
  </dgm:ptLst>
  <dgm:cxnLst>
    <dgm:cxn modelId="{19013A06-104D-4FF5-8C9D-1C4AE5F6E5C0}" srcId="{2F7D4182-AD58-411A-9E74-DC100E921CA9}" destId="{71991121-AF82-4EBD-ABA6-CC18504868D6}" srcOrd="5" destOrd="0" parTransId="{79646A69-A7BC-49BB-866D-ADF80F97E414}" sibTransId="{EBD9FC64-5945-4DD0-8FEF-5DFBE40A7015}"/>
    <dgm:cxn modelId="{4A769D25-D831-474E-BF7C-EF086FAE1693}" type="presOf" srcId="{3BC1D03D-6D3D-4040-A6B8-0C255742F8A2}" destId="{938EA9AA-88E9-4355-AED9-664AAB49A15E}" srcOrd="0" destOrd="0" presId="urn:microsoft.com/office/officeart/2008/layout/LinedList"/>
    <dgm:cxn modelId="{FFDFF144-9B5F-400E-9B32-61BBD0B144EB}" type="presOf" srcId="{6668CFE0-15E2-4050-9732-C8F8F26E8F04}" destId="{2CD0E9AB-3CF5-47ED-89E9-27CA8316E32B}" srcOrd="0" destOrd="0" presId="urn:microsoft.com/office/officeart/2008/layout/LinedList"/>
    <dgm:cxn modelId="{AA716C45-8AEA-4988-BE50-A4D7090D4B5F}" srcId="{2F7D4182-AD58-411A-9E74-DC100E921CA9}" destId="{6668CFE0-15E2-4050-9732-C8F8F26E8F04}" srcOrd="1" destOrd="0" parTransId="{22B10169-36A5-4000-B6DB-3B98BCC79178}" sibTransId="{C589AFF4-DD63-4519-A846-7F92ADE45585}"/>
    <dgm:cxn modelId="{8F40EA4C-0BD6-4FA0-A109-52B09880C314}" srcId="{2F7D4182-AD58-411A-9E74-DC100E921CA9}" destId="{3BC1D03D-6D3D-4040-A6B8-0C255742F8A2}" srcOrd="0" destOrd="0" parTransId="{33D175FA-1DC7-4F98-9B48-1F0503E17D8E}" sibTransId="{9FC0B74D-BCDE-49CB-BABA-E1DF023E1700}"/>
    <dgm:cxn modelId="{9A7DD680-A5CC-41B5-A7ED-B61CAADBE924}" srcId="{2F7D4182-AD58-411A-9E74-DC100E921CA9}" destId="{5521FCCE-8774-4A42-8F60-AA4C73F0343F}" srcOrd="3" destOrd="0" parTransId="{AB01F547-AE17-4062-9460-539D6B3B4D3B}" sibTransId="{8E142EB3-80BB-46D1-B606-F93320F349FE}"/>
    <dgm:cxn modelId="{4594A496-DFB0-4403-95BE-5C9EDFDAFFD3}" type="presOf" srcId="{B2D2BE25-1148-471B-9471-68A5CAF586CB}" destId="{38C7C9FD-4C99-498A-9B8F-B86C0FEB571F}" srcOrd="0" destOrd="0" presId="urn:microsoft.com/office/officeart/2008/layout/LinedList"/>
    <dgm:cxn modelId="{04BAC496-DE71-460A-98F6-0B068846D2C0}" type="presOf" srcId="{5521FCCE-8774-4A42-8F60-AA4C73F0343F}" destId="{626E935D-5457-425D-BDFD-F340F44D64F0}" srcOrd="0" destOrd="0" presId="urn:microsoft.com/office/officeart/2008/layout/LinedList"/>
    <dgm:cxn modelId="{DC46F1C9-AF91-4359-8B31-A5572F2EF9F0}" type="presOf" srcId="{2F7D4182-AD58-411A-9E74-DC100E921CA9}" destId="{DE79194C-61B6-4FFD-AF6E-C1AD64807BC5}" srcOrd="0" destOrd="0" presId="urn:microsoft.com/office/officeart/2008/layout/LinedList"/>
    <dgm:cxn modelId="{47544DCC-625C-4B75-9780-C3B3873C5BE3}" srcId="{2F7D4182-AD58-411A-9E74-DC100E921CA9}" destId="{60BF74BB-3BF3-4B79-9315-B9E1EF92821F}" srcOrd="4" destOrd="0" parTransId="{7A4B4683-13A2-41B2-A93A-2D9CA9106040}" sibTransId="{AE6C04C9-04FA-49CE-B36E-AA22A99AF641}"/>
    <dgm:cxn modelId="{23FD23CF-E3E9-449F-B52C-4A3909ABBF97}" type="presOf" srcId="{71991121-AF82-4EBD-ABA6-CC18504868D6}" destId="{66881368-885E-4A5A-A889-53E89460F5A5}" srcOrd="0" destOrd="0" presId="urn:microsoft.com/office/officeart/2008/layout/LinedList"/>
    <dgm:cxn modelId="{179729D1-41C1-4EE9-9D96-BD8B19489EB6}" type="presOf" srcId="{60BF74BB-3BF3-4B79-9315-B9E1EF92821F}" destId="{3B597E6C-4856-4D39-B151-37E1AA88E8FC}" srcOrd="0" destOrd="0" presId="urn:microsoft.com/office/officeart/2008/layout/LinedList"/>
    <dgm:cxn modelId="{7BF4E2F6-CDA7-424A-B9E6-12E12FE2D2A9}" srcId="{2F7D4182-AD58-411A-9E74-DC100E921CA9}" destId="{B2D2BE25-1148-471B-9471-68A5CAF586CB}" srcOrd="2" destOrd="0" parTransId="{FD5E8940-D5EA-4015-B80E-459EDEAF3E81}" sibTransId="{CE0F96F8-EBDE-43C0-B159-CA67854C3F02}"/>
    <dgm:cxn modelId="{D690AA96-8431-4D55-9F08-BDC1989CAFC4}" type="presParOf" srcId="{DE79194C-61B6-4FFD-AF6E-C1AD64807BC5}" destId="{33FC9AC9-3EB7-47E6-9C2B-33F643FB1494}" srcOrd="0" destOrd="0" presId="urn:microsoft.com/office/officeart/2008/layout/LinedList"/>
    <dgm:cxn modelId="{8FC4A756-7A2A-40FC-A38C-40518DE44056}" type="presParOf" srcId="{DE79194C-61B6-4FFD-AF6E-C1AD64807BC5}" destId="{81F10F6C-851F-4D89-88E2-0CE503322344}" srcOrd="1" destOrd="0" presId="urn:microsoft.com/office/officeart/2008/layout/LinedList"/>
    <dgm:cxn modelId="{ABDF31A6-4C48-4DA6-8093-2F64EBEF7A09}" type="presParOf" srcId="{81F10F6C-851F-4D89-88E2-0CE503322344}" destId="{938EA9AA-88E9-4355-AED9-664AAB49A15E}" srcOrd="0" destOrd="0" presId="urn:microsoft.com/office/officeart/2008/layout/LinedList"/>
    <dgm:cxn modelId="{5DBC2A2D-1772-4218-815E-0F8E13708767}" type="presParOf" srcId="{81F10F6C-851F-4D89-88E2-0CE503322344}" destId="{12F42B49-C823-4797-AA0A-2FE85119E15B}" srcOrd="1" destOrd="0" presId="urn:microsoft.com/office/officeart/2008/layout/LinedList"/>
    <dgm:cxn modelId="{9C05B075-1CFE-42B9-98F7-B471363A2DD8}" type="presParOf" srcId="{DE79194C-61B6-4FFD-AF6E-C1AD64807BC5}" destId="{38A412C3-DDA0-43DF-895D-DB58969F7C5F}" srcOrd="2" destOrd="0" presId="urn:microsoft.com/office/officeart/2008/layout/LinedList"/>
    <dgm:cxn modelId="{A54E9444-CC7E-4B61-9D1B-61C44D2BF476}" type="presParOf" srcId="{DE79194C-61B6-4FFD-AF6E-C1AD64807BC5}" destId="{FA433202-F01B-430D-AED2-1AFBBAC38CD0}" srcOrd="3" destOrd="0" presId="urn:microsoft.com/office/officeart/2008/layout/LinedList"/>
    <dgm:cxn modelId="{6198D92C-55BA-4EF7-86DD-D841338F6684}" type="presParOf" srcId="{FA433202-F01B-430D-AED2-1AFBBAC38CD0}" destId="{2CD0E9AB-3CF5-47ED-89E9-27CA8316E32B}" srcOrd="0" destOrd="0" presId="urn:microsoft.com/office/officeart/2008/layout/LinedList"/>
    <dgm:cxn modelId="{41D09552-D1C1-470A-AC4D-395E040C6C72}" type="presParOf" srcId="{FA433202-F01B-430D-AED2-1AFBBAC38CD0}" destId="{A71091EF-121B-40C8-9D9D-9A36B90FF82D}" srcOrd="1" destOrd="0" presId="urn:microsoft.com/office/officeart/2008/layout/LinedList"/>
    <dgm:cxn modelId="{1A3ABEEB-E2EC-4A02-AC65-CB9FB57EBED5}" type="presParOf" srcId="{DE79194C-61B6-4FFD-AF6E-C1AD64807BC5}" destId="{025AB838-9767-40EE-B04A-637DFA325AD5}" srcOrd="4" destOrd="0" presId="urn:microsoft.com/office/officeart/2008/layout/LinedList"/>
    <dgm:cxn modelId="{E6BB7C1E-9DEE-460A-B6A9-440438E097EF}" type="presParOf" srcId="{DE79194C-61B6-4FFD-AF6E-C1AD64807BC5}" destId="{3CEA384C-B3FA-498E-9FBD-82C1A1BDA0E2}" srcOrd="5" destOrd="0" presId="urn:microsoft.com/office/officeart/2008/layout/LinedList"/>
    <dgm:cxn modelId="{72D4CC68-54D7-4ED6-ABDA-CE0D1E604303}" type="presParOf" srcId="{3CEA384C-B3FA-498E-9FBD-82C1A1BDA0E2}" destId="{38C7C9FD-4C99-498A-9B8F-B86C0FEB571F}" srcOrd="0" destOrd="0" presId="urn:microsoft.com/office/officeart/2008/layout/LinedList"/>
    <dgm:cxn modelId="{4A81391F-DBAE-4103-A5BB-9F6CC80F76E8}" type="presParOf" srcId="{3CEA384C-B3FA-498E-9FBD-82C1A1BDA0E2}" destId="{72EC0A43-F24D-437D-8423-F911A03293A5}" srcOrd="1" destOrd="0" presId="urn:microsoft.com/office/officeart/2008/layout/LinedList"/>
    <dgm:cxn modelId="{CCC87D8E-865F-4E02-B28D-82CFD418979D}" type="presParOf" srcId="{DE79194C-61B6-4FFD-AF6E-C1AD64807BC5}" destId="{5BF32CFF-5A9A-45FE-A144-3A00289F6545}" srcOrd="6" destOrd="0" presId="urn:microsoft.com/office/officeart/2008/layout/LinedList"/>
    <dgm:cxn modelId="{9AB172EB-96E7-499D-AE9D-1D206A132123}" type="presParOf" srcId="{DE79194C-61B6-4FFD-AF6E-C1AD64807BC5}" destId="{5D885037-ACF9-4EEC-B946-319207C8F4A5}" srcOrd="7" destOrd="0" presId="urn:microsoft.com/office/officeart/2008/layout/LinedList"/>
    <dgm:cxn modelId="{9A24ABA4-8734-491F-BE46-792C89DB814A}" type="presParOf" srcId="{5D885037-ACF9-4EEC-B946-319207C8F4A5}" destId="{626E935D-5457-425D-BDFD-F340F44D64F0}" srcOrd="0" destOrd="0" presId="urn:microsoft.com/office/officeart/2008/layout/LinedList"/>
    <dgm:cxn modelId="{7E45AC7A-7C01-40C3-9F22-028B9DFBEF3F}" type="presParOf" srcId="{5D885037-ACF9-4EEC-B946-319207C8F4A5}" destId="{6B88678C-21D3-481E-A31D-F13B9A1ABB51}" srcOrd="1" destOrd="0" presId="urn:microsoft.com/office/officeart/2008/layout/LinedList"/>
    <dgm:cxn modelId="{861B4AF3-19CC-4C57-8A3B-B60AE760B5A3}" type="presParOf" srcId="{DE79194C-61B6-4FFD-AF6E-C1AD64807BC5}" destId="{D141FA59-0A41-4500-A049-E62E12A49D89}" srcOrd="8" destOrd="0" presId="urn:microsoft.com/office/officeart/2008/layout/LinedList"/>
    <dgm:cxn modelId="{3013F1B0-DCAC-48D4-A320-42DED6E205D1}" type="presParOf" srcId="{DE79194C-61B6-4FFD-AF6E-C1AD64807BC5}" destId="{FF6CCF17-2DF6-4FFD-A7A1-C389C06B8BFC}" srcOrd="9" destOrd="0" presId="urn:microsoft.com/office/officeart/2008/layout/LinedList"/>
    <dgm:cxn modelId="{FA48F232-ADF2-4E51-B009-D5B9D268CDDA}" type="presParOf" srcId="{FF6CCF17-2DF6-4FFD-A7A1-C389C06B8BFC}" destId="{3B597E6C-4856-4D39-B151-37E1AA88E8FC}" srcOrd="0" destOrd="0" presId="urn:microsoft.com/office/officeart/2008/layout/LinedList"/>
    <dgm:cxn modelId="{1266E37B-17DC-42DE-8F1A-BF9FDDFB82FD}" type="presParOf" srcId="{FF6CCF17-2DF6-4FFD-A7A1-C389C06B8BFC}" destId="{E747AF4D-2E85-494A-A5BC-B4F27FCDEBCF}" srcOrd="1" destOrd="0" presId="urn:microsoft.com/office/officeart/2008/layout/LinedList"/>
    <dgm:cxn modelId="{12F4F4F4-3782-484C-A4D2-75D64D0E34DF}" type="presParOf" srcId="{DE79194C-61B6-4FFD-AF6E-C1AD64807BC5}" destId="{F015E643-C152-4501-A536-55A4A8DE3B84}" srcOrd="10" destOrd="0" presId="urn:microsoft.com/office/officeart/2008/layout/LinedList"/>
    <dgm:cxn modelId="{D92294B2-3958-477E-AB6C-A2F3C9C5752D}" type="presParOf" srcId="{DE79194C-61B6-4FFD-AF6E-C1AD64807BC5}" destId="{31D7E117-768E-4097-BD00-D47DD06C9F56}" srcOrd="11" destOrd="0" presId="urn:microsoft.com/office/officeart/2008/layout/LinedList"/>
    <dgm:cxn modelId="{4B964DA2-BD46-4CFA-B315-F99527E11B29}" type="presParOf" srcId="{31D7E117-768E-4097-BD00-D47DD06C9F56}" destId="{66881368-885E-4A5A-A889-53E89460F5A5}" srcOrd="0" destOrd="0" presId="urn:microsoft.com/office/officeart/2008/layout/LinedList"/>
    <dgm:cxn modelId="{43B8E12A-1661-4173-8B41-A3C009BD70D0}" type="presParOf" srcId="{31D7E117-768E-4097-BD00-D47DD06C9F56}" destId="{837CE481-0A9B-46C1-A418-43F8598A909C}"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8EE9EC5-18B4-4F47-95BD-914826AB85A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94FE266-FD10-4A5F-9040-5F512E987986}">
      <dgm:prSet/>
      <dgm:spPr/>
      <dgm:t>
        <a:bodyPr/>
        <a:lstStyle/>
        <a:p>
          <a:pPr>
            <a:lnSpc>
              <a:spcPct val="100000"/>
            </a:lnSpc>
          </a:pPr>
          <a:r>
            <a:rPr lang="en-US" dirty="0"/>
            <a:t>Variation in type of speech input and broad classification – Spam/Fraud/Threat/Blackmail</a:t>
          </a:r>
        </a:p>
      </dgm:t>
    </dgm:pt>
    <dgm:pt modelId="{A37CE4C1-77DD-4CE3-9658-08D39AAA2AC2}" type="parTrans" cxnId="{F266F9B0-03DF-487A-9BFB-1FA420512FE8}">
      <dgm:prSet/>
      <dgm:spPr/>
      <dgm:t>
        <a:bodyPr/>
        <a:lstStyle/>
        <a:p>
          <a:endParaRPr lang="en-US"/>
        </a:p>
      </dgm:t>
    </dgm:pt>
    <dgm:pt modelId="{E71C7742-A76E-45E5-AC72-912BE7AD14DC}" type="sibTrans" cxnId="{F266F9B0-03DF-487A-9BFB-1FA420512FE8}">
      <dgm:prSet/>
      <dgm:spPr/>
      <dgm:t>
        <a:bodyPr/>
        <a:lstStyle/>
        <a:p>
          <a:endParaRPr lang="en-US"/>
        </a:p>
      </dgm:t>
    </dgm:pt>
    <dgm:pt modelId="{422594ED-14F7-4838-BAE5-7EB529E1C40E}">
      <dgm:prSet/>
      <dgm:spPr/>
      <dgm:t>
        <a:bodyPr/>
        <a:lstStyle/>
        <a:p>
          <a:pPr>
            <a:lnSpc>
              <a:spcPct val="100000"/>
            </a:lnSpc>
          </a:pPr>
          <a:r>
            <a:rPr lang="en-US" dirty="0"/>
            <a:t>Understanding how human beings comprehend non-legitimate calls</a:t>
          </a:r>
        </a:p>
      </dgm:t>
    </dgm:pt>
    <dgm:pt modelId="{0FC503F1-5C01-4056-BD33-0BB1EBE1EEA1}" type="parTrans" cxnId="{3728ECD5-AF8B-491E-886C-0D1B84ED1B2A}">
      <dgm:prSet/>
      <dgm:spPr/>
      <dgm:t>
        <a:bodyPr/>
        <a:lstStyle/>
        <a:p>
          <a:endParaRPr lang="en-US"/>
        </a:p>
      </dgm:t>
    </dgm:pt>
    <dgm:pt modelId="{215410B5-50EE-4B89-8E21-D2963F79CFE4}" type="sibTrans" cxnId="{3728ECD5-AF8B-491E-886C-0D1B84ED1B2A}">
      <dgm:prSet/>
      <dgm:spPr/>
      <dgm:t>
        <a:bodyPr/>
        <a:lstStyle/>
        <a:p>
          <a:endParaRPr lang="en-US"/>
        </a:p>
      </dgm:t>
    </dgm:pt>
    <dgm:pt modelId="{11001CBC-FC83-45C1-8E87-2274CDCF05B8}">
      <dgm:prSet/>
      <dgm:spPr/>
      <dgm:t>
        <a:bodyPr/>
        <a:lstStyle/>
        <a:p>
          <a:pPr>
            <a:lnSpc>
              <a:spcPct val="100000"/>
            </a:lnSpc>
          </a:pPr>
          <a:r>
            <a:rPr lang="en-US" dirty="0"/>
            <a:t>Unlike</a:t>
          </a:r>
          <a:r>
            <a:rPr lang="en-US" baseline="0" dirty="0"/>
            <a:t> raw images, raw speech is complex and not suitable for model</a:t>
          </a:r>
          <a:endParaRPr lang="en-US" dirty="0"/>
        </a:p>
      </dgm:t>
    </dgm:pt>
    <dgm:pt modelId="{3A423D36-5B7C-4316-9C5A-690CA9B57450}" type="parTrans" cxnId="{B0B2E8E8-5142-4E48-947F-92C0D3AD87E1}">
      <dgm:prSet/>
      <dgm:spPr/>
      <dgm:t>
        <a:bodyPr/>
        <a:lstStyle/>
        <a:p>
          <a:endParaRPr lang="en-US"/>
        </a:p>
      </dgm:t>
    </dgm:pt>
    <dgm:pt modelId="{5875771B-6C79-4C7E-8A80-24C51358AF67}" type="sibTrans" cxnId="{B0B2E8E8-5142-4E48-947F-92C0D3AD87E1}">
      <dgm:prSet/>
      <dgm:spPr/>
      <dgm:t>
        <a:bodyPr/>
        <a:lstStyle/>
        <a:p>
          <a:endParaRPr lang="en-US"/>
        </a:p>
      </dgm:t>
    </dgm:pt>
    <dgm:pt modelId="{F810D75F-4202-4BF9-B93E-EB8EA5B5B27C}">
      <dgm:prSet/>
      <dgm:spPr/>
      <dgm:t>
        <a:bodyPr/>
        <a:lstStyle/>
        <a:p>
          <a:pPr>
            <a:lnSpc>
              <a:spcPct val="100000"/>
            </a:lnSpc>
          </a:pPr>
          <a:r>
            <a:rPr lang="en-US" dirty="0"/>
            <a:t>Larger</a:t>
          </a:r>
          <a:r>
            <a:rPr lang="en-US" baseline="0" dirty="0"/>
            <a:t> the audio, higher the cost (computation-time)</a:t>
          </a:r>
          <a:endParaRPr lang="en-US" dirty="0"/>
        </a:p>
      </dgm:t>
    </dgm:pt>
    <dgm:pt modelId="{A0FE5BBB-F51F-49DF-9507-AA45A9B9B6AC}" type="parTrans" cxnId="{03EA4CB5-E340-429B-BC92-9A691E8E0954}">
      <dgm:prSet/>
      <dgm:spPr/>
      <dgm:t>
        <a:bodyPr/>
        <a:lstStyle/>
        <a:p>
          <a:endParaRPr lang="en-US"/>
        </a:p>
      </dgm:t>
    </dgm:pt>
    <dgm:pt modelId="{5D8D4138-A1D1-488B-994F-461710DD0BCB}" type="sibTrans" cxnId="{03EA4CB5-E340-429B-BC92-9A691E8E0954}">
      <dgm:prSet/>
      <dgm:spPr/>
      <dgm:t>
        <a:bodyPr/>
        <a:lstStyle/>
        <a:p>
          <a:endParaRPr lang="en-US"/>
        </a:p>
      </dgm:t>
    </dgm:pt>
    <dgm:pt modelId="{9468186E-E737-4D7E-B064-435E4D790941}" type="pres">
      <dgm:prSet presAssocID="{B8EE9EC5-18B4-4F47-95BD-914826AB85A7}" presName="root" presStyleCnt="0">
        <dgm:presLayoutVars>
          <dgm:dir/>
          <dgm:resizeHandles val="exact"/>
        </dgm:presLayoutVars>
      </dgm:prSet>
      <dgm:spPr/>
    </dgm:pt>
    <dgm:pt modelId="{A5AEBDF9-0920-456D-848F-94FF0D29D2FE}" type="pres">
      <dgm:prSet presAssocID="{B94FE266-FD10-4A5F-9040-5F512E987986}" presName="compNode" presStyleCnt="0"/>
      <dgm:spPr/>
    </dgm:pt>
    <dgm:pt modelId="{0171B965-10C2-4178-A32B-A7A4F503E05B}" type="pres">
      <dgm:prSet presAssocID="{B94FE266-FD10-4A5F-9040-5F512E987986}" presName="bgRect" presStyleLbl="bgShp" presStyleIdx="0" presStyleCnt="4"/>
      <dgm:spPr/>
    </dgm:pt>
    <dgm:pt modelId="{4FCEED9F-22C2-4031-80F6-3246065981BA}" type="pres">
      <dgm:prSet presAssocID="{B94FE266-FD10-4A5F-9040-5F512E98798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at"/>
        </a:ext>
      </dgm:extLst>
    </dgm:pt>
    <dgm:pt modelId="{704B9077-6281-4808-A2CC-50422BA41FE2}" type="pres">
      <dgm:prSet presAssocID="{B94FE266-FD10-4A5F-9040-5F512E987986}" presName="spaceRect" presStyleCnt="0"/>
      <dgm:spPr/>
    </dgm:pt>
    <dgm:pt modelId="{B5CD4C9C-0D70-4A22-8407-6F3B4372EAF6}" type="pres">
      <dgm:prSet presAssocID="{B94FE266-FD10-4A5F-9040-5F512E987986}" presName="parTx" presStyleLbl="revTx" presStyleIdx="0" presStyleCnt="4">
        <dgm:presLayoutVars>
          <dgm:chMax val="0"/>
          <dgm:chPref val="0"/>
        </dgm:presLayoutVars>
      </dgm:prSet>
      <dgm:spPr/>
    </dgm:pt>
    <dgm:pt modelId="{C99705E3-5955-4E6E-B5BD-B6F30224EB34}" type="pres">
      <dgm:prSet presAssocID="{E71C7742-A76E-45E5-AC72-912BE7AD14DC}" presName="sibTrans" presStyleCnt="0"/>
      <dgm:spPr/>
    </dgm:pt>
    <dgm:pt modelId="{ADED798A-8F97-45E6-BBEE-2D05BED530D4}" type="pres">
      <dgm:prSet presAssocID="{422594ED-14F7-4838-BAE5-7EB529E1C40E}" presName="compNode" presStyleCnt="0"/>
      <dgm:spPr/>
    </dgm:pt>
    <dgm:pt modelId="{507F0DBF-6EA6-4746-B77A-6FCA97D0EA47}" type="pres">
      <dgm:prSet presAssocID="{422594ED-14F7-4838-BAE5-7EB529E1C40E}" presName="bgRect" presStyleLbl="bgShp" presStyleIdx="1" presStyleCnt="4"/>
      <dgm:spPr/>
    </dgm:pt>
    <dgm:pt modelId="{F80BFA7E-8260-45C5-9DEE-63B57554DE01}" type="pres">
      <dgm:prSet presAssocID="{422594ED-14F7-4838-BAE5-7EB529E1C40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75215E4F-534E-4A4B-8C07-3A879DD93040}" type="pres">
      <dgm:prSet presAssocID="{422594ED-14F7-4838-BAE5-7EB529E1C40E}" presName="spaceRect" presStyleCnt="0"/>
      <dgm:spPr/>
    </dgm:pt>
    <dgm:pt modelId="{8276699A-A4E5-4F4E-AABF-306542CDAC32}" type="pres">
      <dgm:prSet presAssocID="{422594ED-14F7-4838-BAE5-7EB529E1C40E}" presName="parTx" presStyleLbl="revTx" presStyleIdx="1" presStyleCnt="4">
        <dgm:presLayoutVars>
          <dgm:chMax val="0"/>
          <dgm:chPref val="0"/>
        </dgm:presLayoutVars>
      </dgm:prSet>
      <dgm:spPr/>
    </dgm:pt>
    <dgm:pt modelId="{E07B1382-F310-40D2-BA9A-499426CA5DB8}" type="pres">
      <dgm:prSet presAssocID="{215410B5-50EE-4B89-8E21-D2963F79CFE4}" presName="sibTrans" presStyleCnt="0"/>
      <dgm:spPr/>
    </dgm:pt>
    <dgm:pt modelId="{73604EDC-7C44-4FDF-91B1-27749EA65C11}" type="pres">
      <dgm:prSet presAssocID="{11001CBC-FC83-45C1-8E87-2274CDCF05B8}" presName="compNode" presStyleCnt="0"/>
      <dgm:spPr/>
    </dgm:pt>
    <dgm:pt modelId="{D7DA308D-1C36-4117-BDA7-A2F58C59C02C}" type="pres">
      <dgm:prSet presAssocID="{11001CBC-FC83-45C1-8E87-2274CDCF05B8}" presName="bgRect" presStyleLbl="bgShp" presStyleIdx="2" presStyleCnt="4"/>
      <dgm:spPr/>
    </dgm:pt>
    <dgm:pt modelId="{6CDA3432-5D66-4878-B012-C274EC9D48E1}" type="pres">
      <dgm:prSet presAssocID="{11001CBC-FC83-45C1-8E87-2274CDCF05B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ubtitles"/>
        </a:ext>
      </dgm:extLst>
    </dgm:pt>
    <dgm:pt modelId="{CA529653-8431-449B-A260-813DF759D066}" type="pres">
      <dgm:prSet presAssocID="{11001CBC-FC83-45C1-8E87-2274CDCF05B8}" presName="spaceRect" presStyleCnt="0"/>
      <dgm:spPr/>
    </dgm:pt>
    <dgm:pt modelId="{19A65B54-2510-4CF7-8041-9699C7CB2271}" type="pres">
      <dgm:prSet presAssocID="{11001CBC-FC83-45C1-8E87-2274CDCF05B8}" presName="parTx" presStyleLbl="revTx" presStyleIdx="2" presStyleCnt="4">
        <dgm:presLayoutVars>
          <dgm:chMax val="0"/>
          <dgm:chPref val="0"/>
        </dgm:presLayoutVars>
      </dgm:prSet>
      <dgm:spPr/>
    </dgm:pt>
    <dgm:pt modelId="{443BA562-98E4-4878-B99F-DE9233683FD3}" type="pres">
      <dgm:prSet presAssocID="{5875771B-6C79-4C7E-8A80-24C51358AF67}" presName="sibTrans" presStyleCnt="0"/>
      <dgm:spPr/>
    </dgm:pt>
    <dgm:pt modelId="{8DDC46B9-51B8-4306-A730-431FC6F0FD00}" type="pres">
      <dgm:prSet presAssocID="{F810D75F-4202-4BF9-B93E-EB8EA5B5B27C}" presName="compNode" presStyleCnt="0"/>
      <dgm:spPr/>
    </dgm:pt>
    <dgm:pt modelId="{E847D97E-D659-46B2-878F-2308537F37B9}" type="pres">
      <dgm:prSet presAssocID="{F810D75F-4202-4BF9-B93E-EB8EA5B5B27C}" presName="bgRect" presStyleLbl="bgShp" presStyleIdx="3" presStyleCnt="4"/>
      <dgm:spPr/>
    </dgm:pt>
    <dgm:pt modelId="{F0E69758-A6F6-4C16-9C3C-9336D81BAA01}" type="pres">
      <dgm:prSet presAssocID="{F810D75F-4202-4BF9-B93E-EB8EA5B5B27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peakers"/>
        </a:ext>
      </dgm:extLst>
    </dgm:pt>
    <dgm:pt modelId="{D4D1B953-1908-4B79-85B1-09928B7F1281}" type="pres">
      <dgm:prSet presAssocID="{F810D75F-4202-4BF9-B93E-EB8EA5B5B27C}" presName="spaceRect" presStyleCnt="0"/>
      <dgm:spPr/>
    </dgm:pt>
    <dgm:pt modelId="{700BD783-7261-4948-AE4F-A1C9A3EA8254}" type="pres">
      <dgm:prSet presAssocID="{F810D75F-4202-4BF9-B93E-EB8EA5B5B27C}" presName="parTx" presStyleLbl="revTx" presStyleIdx="3" presStyleCnt="4">
        <dgm:presLayoutVars>
          <dgm:chMax val="0"/>
          <dgm:chPref val="0"/>
        </dgm:presLayoutVars>
      </dgm:prSet>
      <dgm:spPr/>
    </dgm:pt>
  </dgm:ptLst>
  <dgm:cxnLst>
    <dgm:cxn modelId="{1BD9C231-D190-420C-8C65-4D06D761B987}" type="presOf" srcId="{B8EE9EC5-18B4-4F47-95BD-914826AB85A7}" destId="{9468186E-E737-4D7E-B064-435E4D790941}" srcOrd="0" destOrd="0" presId="urn:microsoft.com/office/officeart/2018/2/layout/IconVerticalSolidList"/>
    <dgm:cxn modelId="{7874679D-6A88-4E59-B028-5442A52E677B}" type="presOf" srcId="{11001CBC-FC83-45C1-8E87-2274CDCF05B8}" destId="{19A65B54-2510-4CF7-8041-9699C7CB2271}" srcOrd="0" destOrd="0" presId="urn:microsoft.com/office/officeart/2018/2/layout/IconVerticalSolidList"/>
    <dgm:cxn modelId="{F266F9B0-03DF-487A-9BFB-1FA420512FE8}" srcId="{B8EE9EC5-18B4-4F47-95BD-914826AB85A7}" destId="{B94FE266-FD10-4A5F-9040-5F512E987986}" srcOrd="0" destOrd="0" parTransId="{A37CE4C1-77DD-4CE3-9658-08D39AAA2AC2}" sibTransId="{E71C7742-A76E-45E5-AC72-912BE7AD14DC}"/>
    <dgm:cxn modelId="{03EA4CB5-E340-429B-BC92-9A691E8E0954}" srcId="{B8EE9EC5-18B4-4F47-95BD-914826AB85A7}" destId="{F810D75F-4202-4BF9-B93E-EB8EA5B5B27C}" srcOrd="3" destOrd="0" parTransId="{A0FE5BBB-F51F-49DF-9507-AA45A9B9B6AC}" sibTransId="{5D8D4138-A1D1-488B-994F-461710DD0BCB}"/>
    <dgm:cxn modelId="{8BDF00C8-2C6A-4C33-96BE-FCDC2C84A832}" type="presOf" srcId="{B94FE266-FD10-4A5F-9040-5F512E987986}" destId="{B5CD4C9C-0D70-4A22-8407-6F3B4372EAF6}" srcOrd="0" destOrd="0" presId="urn:microsoft.com/office/officeart/2018/2/layout/IconVerticalSolidList"/>
    <dgm:cxn modelId="{34EA19CC-103B-4D6E-B49F-33E413D4B884}" type="presOf" srcId="{422594ED-14F7-4838-BAE5-7EB529E1C40E}" destId="{8276699A-A4E5-4F4E-AABF-306542CDAC32}" srcOrd="0" destOrd="0" presId="urn:microsoft.com/office/officeart/2018/2/layout/IconVerticalSolidList"/>
    <dgm:cxn modelId="{F4D09ED2-14B6-4AB1-B250-749070485C16}" type="presOf" srcId="{F810D75F-4202-4BF9-B93E-EB8EA5B5B27C}" destId="{700BD783-7261-4948-AE4F-A1C9A3EA8254}" srcOrd="0" destOrd="0" presId="urn:microsoft.com/office/officeart/2018/2/layout/IconVerticalSolidList"/>
    <dgm:cxn modelId="{3728ECD5-AF8B-491E-886C-0D1B84ED1B2A}" srcId="{B8EE9EC5-18B4-4F47-95BD-914826AB85A7}" destId="{422594ED-14F7-4838-BAE5-7EB529E1C40E}" srcOrd="1" destOrd="0" parTransId="{0FC503F1-5C01-4056-BD33-0BB1EBE1EEA1}" sibTransId="{215410B5-50EE-4B89-8E21-D2963F79CFE4}"/>
    <dgm:cxn modelId="{B0B2E8E8-5142-4E48-947F-92C0D3AD87E1}" srcId="{B8EE9EC5-18B4-4F47-95BD-914826AB85A7}" destId="{11001CBC-FC83-45C1-8E87-2274CDCF05B8}" srcOrd="2" destOrd="0" parTransId="{3A423D36-5B7C-4316-9C5A-690CA9B57450}" sibTransId="{5875771B-6C79-4C7E-8A80-24C51358AF67}"/>
    <dgm:cxn modelId="{47905490-FE53-4977-8564-1AB62A7E9C72}" type="presParOf" srcId="{9468186E-E737-4D7E-B064-435E4D790941}" destId="{A5AEBDF9-0920-456D-848F-94FF0D29D2FE}" srcOrd="0" destOrd="0" presId="urn:microsoft.com/office/officeart/2018/2/layout/IconVerticalSolidList"/>
    <dgm:cxn modelId="{DE8B1CD8-406C-45D2-8EDE-9606AB746C8F}" type="presParOf" srcId="{A5AEBDF9-0920-456D-848F-94FF0D29D2FE}" destId="{0171B965-10C2-4178-A32B-A7A4F503E05B}" srcOrd="0" destOrd="0" presId="urn:microsoft.com/office/officeart/2018/2/layout/IconVerticalSolidList"/>
    <dgm:cxn modelId="{AC63A3B1-C3C2-45B0-AF72-20D6C06F6FA4}" type="presParOf" srcId="{A5AEBDF9-0920-456D-848F-94FF0D29D2FE}" destId="{4FCEED9F-22C2-4031-80F6-3246065981BA}" srcOrd="1" destOrd="0" presId="urn:microsoft.com/office/officeart/2018/2/layout/IconVerticalSolidList"/>
    <dgm:cxn modelId="{8A1966B4-9A12-460F-A18E-D5DA55F60482}" type="presParOf" srcId="{A5AEBDF9-0920-456D-848F-94FF0D29D2FE}" destId="{704B9077-6281-4808-A2CC-50422BA41FE2}" srcOrd="2" destOrd="0" presId="urn:microsoft.com/office/officeart/2018/2/layout/IconVerticalSolidList"/>
    <dgm:cxn modelId="{8BE8C263-3A02-49D8-B428-E0B559D3F855}" type="presParOf" srcId="{A5AEBDF9-0920-456D-848F-94FF0D29D2FE}" destId="{B5CD4C9C-0D70-4A22-8407-6F3B4372EAF6}" srcOrd="3" destOrd="0" presId="urn:microsoft.com/office/officeart/2018/2/layout/IconVerticalSolidList"/>
    <dgm:cxn modelId="{9F98BFF8-F83D-4C4D-9C29-EB61A0418C43}" type="presParOf" srcId="{9468186E-E737-4D7E-B064-435E4D790941}" destId="{C99705E3-5955-4E6E-B5BD-B6F30224EB34}" srcOrd="1" destOrd="0" presId="urn:microsoft.com/office/officeart/2018/2/layout/IconVerticalSolidList"/>
    <dgm:cxn modelId="{BD6D541E-73AF-4E87-845B-D3894241BDA7}" type="presParOf" srcId="{9468186E-E737-4D7E-B064-435E4D790941}" destId="{ADED798A-8F97-45E6-BBEE-2D05BED530D4}" srcOrd="2" destOrd="0" presId="urn:microsoft.com/office/officeart/2018/2/layout/IconVerticalSolidList"/>
    <dgm:cxn modelId="{29B54746-C896-41D4-9F7F-591B04112345}" type="presParOf" srcId="{ADED798A-8F97-45E6-BBEE-2D05BED530D4}" destId="{507F0DBF-6EA6-4746-B77A-6FCA97D0EA47}" srcOrd="0" destOrd="0" presId="urn:microsoft.com/office/officeart/2018/2/layout/IconVerticalSolidList"/>
    <dgm:cxn modelId="{E6F4F03D-85B7-4F87-98E5-2BAFE8D829D1}" type="presParOf" srcId="{ADED798A-8F97-45E6-BBEE-2D05BED530D4}" destId="{F80BFA7E-8260-45C5-9DEE-63B57554DE01}" srcOrd="1" destOrd="0" presId="urn:microsoft.com/office/officeart/2018/2/layout/IconVerticalSolidList"/>
    <dgm:cxn modelId="{BF5E7C97-137C-4BB1-876E-609C6462D3CC}" type="presParOf" srcId="{ADED798A-8F97-45E6-BBEE-2D05BED530D4}" destId="{75215E4F-534E-4A4B-8C07-3A879DD93040}" srcOrd="2" destOrd="0" presId="urn:microsoft.com/office/officeart/2018/2/layout/IconVerticalSolidList"/>
    <dgm:cxn modelId="{D1FC0CC7-2D7D-4BD3-8086-B92A1441D738}" type="presParOf" srcId="{ADED798A-8F97-45E6-BBEE-2D05BED530D4}" destId="{8276699A-A4E5-4F4E-AABF-306542CDAC32}" srcOrd="3" destOrd="0" presId="urn:microsoft.com/office/officeart/2018/2/layout/IconVerticalSolidList"/>
    <dgm:cxn modelId="{9781F246-E456-4A12-9125-75BF7D89F9BA}" type="presParOf" srcId="{9468186E-E737-4D7E-B064-435E4D790941}" destId="{E07B1382-F310-40D2-BA9A-499426CA5DB8}" srcOrd="3" destOrd="0" presId="urn:microsoft.com/office/officeart/2018/2/layout/IconVerticalSolidList"/>
    <dgm:cxn modelId="{1BD32551-622A-463C-AF40-F8D65481DD46}" type="presParOf" srcId="{9468186E-E737-4D7E-B064-435E4D790941}" destId="{73604EDC-7C44-4FDF-91B1-27749EA65C11}" srcOrd="4" destOrd="0" presId="urn:microsoft.com/office/officeart/2018/2/layout/IconVerticalSolidList"/>
    <dgm:cxn modelId="{13DCE48D-E1BF-44B2-945F-89FFD238F1B3}" type="presParOf" srcId="{73604EDC-7C44-4FDF-91B1-27749EA65C11}" destId="{D7DA308D-1C36-4117-BDA7-A2F58C59C02C}" srcOrd="0" destOrd="0" presId="urn:microsoft.com/office/officeart/2018/2/layout/IconVerticalSolidList"/>
    <dgm:cxn modelId="{4A633EF7-E79D-480A-8334-EC6DA057482B}" type="presParOf" srcId="{73604EDC-7C44-4FDF-91B1-27749EA65C11}" destId="{6CDA3432-5D66-4878-B012-C274EC9D48E1}" srcOrd="1" destOrd="0" presId="urn:microsoft.com/office/officeart/2018/2/layout/IconVerticalSolidList"/>
    <dgm:cxn modelId="{7EEDA639-DE0B-4441-A751-3B1C042B98BE}" type="presParOf" srcId="{73604EDC-7C44-4FDF-91B1-27749EA65C11}" destId="{CA529653-8431-449B-A260-813DF759D066}" srcOrd="2" destOrd="0" presId="urn:microsoft.com/office/officeart/2018/2/layout/IconVerticalSolidList"/>
    <dgm:cxn modelId="{8486A04D-4AD9-4EEF-8CF9-C56B2B6C4C84}" type="presParOf" srcId="{73604EDC-7C44-4FDF-91B1-27749EA65C11}" destId="{19A65B54-2510-4CF7-8041-9699C7CB2271}" srcOrd="3" destOrd="0" presId="urn:microsoft.com/office/officeart/2018/2/layout/IconVerticalSolidList"/>
    <dgm:cxn modelId="{34B3F5CE-54D3-45CC-A1FE-1EE9A27C7F9B}" type="presParOf" srcId="{9468186E-E737-4D7E-B064-435E4D790941}" destId="{443BA562-98E4-4878-B99F-DE9233683FD3}" srcOrd="5" destOrd="0" presId="urn:microsoft.com/office/officeart/2018/2/layout/IconVerticalSolidList"/>
    <dgm:cxn modelId="{50669648-B3E1-4DA4-A073-ABB35DE6BC16}" type="presParOf" srcId="{9468186E-E737-4D7E-B064-435E4D790941}" destId="{8DDC46B9-51B8-4306-A730-431FC6F0FD00}" srcOrd="6" destOrd="0" presId="urn:microsoft.com/office/officeart/2018/2/layout/IconVerticalSolidList"/>
    <dgm:cxn modelId="{4383CE31-B31E-4BC7-A607-D18F5AE5B7E0}" type="presParOf" srcId="{8DDC46B9-51B8-4306-A730-431FC6F0FD00}" destId="{E847D97E-D659-46B2-878F-2308537F37B9}" srcOrd="0" destOrd="0" presId="urn:microsoft.com/office/officeart/2018/2/layout/IconVerticalSolidList"/>
    <dgm:cxn modelId="{228202E7-E92C-47DA-9B05-AD4964755BC6}" type="presParOf" srcId="{8DDC46B9-51B8-4306-A730-431FC6F0FD00}" destId="{F0E69758-A6F6-4C16-9C3C-9336D81BAA01}" srcOrd="1" destOrd="0" presId="urn:microsoft.com/office/officeart/2018/2/layout/IconVerticalSolidList"/>
    <dgm:cxn modelId="{EDB3C2CE-A6F4-40A4-A17C-CD2F988DFF6D}" type="presParOf" srcId="{8DDC46B9-51B8-4306-A730-431FC6F0FD00}" destId="{D4D1B953-1908-4B79-85B1-09928B7F1281}" srcOrd="2" destOrd="0" presId="urn:microsoft.com/office/officeart/2018/2/layout/IconVerticalSolidList"/>
    <dgm:cxn modelId="{24CF381F-7645-427E-8F55-8FD69BC0B1DE}" type="presParOf" srcId="{8DDC46B9-51B8-4306-A730-431FC6F0FD00}" destId="{700BD783-7261-4948-AE4F-A1C9A3EA825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B8726FE-D9A6-486F-AB8A-99999B1B4A34}"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en-IN"/>
        </a:p>
      </dgm:t>
    </dgm:pt>
    <dgm:pt modelId="{394EC483-7796-4831-9A9E-608F3EBA0846}">
      <dgm:prSet custT="1"/>
      <dgm:spPr/>
      <dgm:t>
        <a:bodyPr/>
        <a:lstStyle/>
        <a:p>
          <a:pPr algn="just"/>
          <a:r>
            <a:rPr lang="en-US" sz="1800" dirty="0"/>
            <a:t>Promising results are obtained for </a:t>
          </a:r>
          <a:r>
            <a:rPr lang="en-US" sz="1800" b="1" dirty="0"/>
            <a:t>Spam</a:t>
          </a:r>
          <a:r>
            <a:rPr lang="en-US" sz="1800" dirty="0"/>
            <a:t> text messages, </a:t>
          </a:r>
          <a:r>
            <a:rPr lang="en-US" sz="1800" b="1" dirty="0"/>
            <a:t>fraud</a:t>
          </a:r>
          <a:r>
            <a:rPr lang="en-US" sz="1800" dirty="0"/>
            <a:t> emails, </a:t>
          </a:r>
          <a:r>
            <a:rPr lang="en-US" sz="1800" b="1" dirty="0"/>
            <a:t>threat</a:t>
          </a:r>
          <a:r>
            <a:rPr lang="en-US" sz="1800" dirty="0"/>
            <a:t> and </a:t>
          </a:r>
          <a:r>
            <a:rPr lang="en-US" sz="1800" b="1" dirty="0"/>
            <a:t>blackmail</a:t>
          </a:r>
          <a:r>
            <a:rPr lang="en-US" sz="1800" dirty="0"/>
            <a:t> texts.</a:t>
          </a:r>
        </a:p>
      </dgm:t>
    </dgm:pt>
    <dgm:pt modelId="{B37EEA23-3A2C-4A08-A9FE-E1619F49A318}" type="parTrans" cxnId="{FF5036F0-E7CF-41D2-87A0-31CB687390FF}">
      <dgm:prSet/>
      <dgm:spPr/>
      <dgm:t>
        <a:bodyPr/>
        <a:lstStyle/>
        <a:p>
          <a:endParaRPr lang="en-IN"/>
        </a:p>
      </dgm:t>
    </dgm:pt>
    <dgm:pt modelId="{8EFF4F1D-A75C-44DF-8831-25502C51A449}" type="sibTrans" cxnId="{FF5036F0-E7CF-41D2-87A0-31CB687390FF}">
      <dgm:prSet/>
      <dgm:spPr/>
      <dgm:t>
        <a:bodyPr/>
        <a:lstStyle/>
        <a:p>
          <a:endParaRPr lang="en-IN"/>
        </a:p>
      </dgm:t>
    </dgm:pt>
    <dgm:pt modelId="{42F19984-2656-4555-A96B-ACF22D35843A}">
      <dgm:prSet custT="1"/>
      <dgm:spPr/>
      <dgm:t>
        <a:bodyPr/>
        <a:lstStyle/>
        <a:p>
          <a:pPr algn="just"/>
          <a:r>
            <a:rPr lang="en-US" sz="1800" b="1" dirty="0" err="1"/>
            <a:t>OneVsRest</a:t>
          </a:r>
          <a:r>
            <a:rPr lang="en-US" sz="1800" b="1" dirty="0"/>
            <a:t> Classifiers </a:t>
          </a:r>
          <a:r>
            <a:rPr lang="en-US" sz="1800" dirty="0"/>
            <a:t>tend to combine the classifiers for multi-type input.</a:t>
          </a:r>
          <a:endParaRPr lang="en-IN" sz="1800" dirty="0"/>
        </a:p>
      </dgm:t>
    </dgm:pt>
    <dgm:pt modelId="{51C8DEC4-254E-475F-A9EE-BB858A892C41}" type="parTrans" cxnId="{066075E5-71C6-4A2B-8273-3AD565FAF6A3}">
      <dgm:prSet/>
      <dgm:spPr/>
      <dgm:t>
        <a:bodyPr/>
        <a:lstStyle/>
        <a:p>
          <a:endParaRPr lang="en-IN"/>
        </a:p>
      </dgm:t>
    </dgm:pt>
    <dgm:pt modelId="{60D883EC-DFFD-4A72-8699-F23F0167E068}" type="sibTrans" cxnId="{066075E5-71C6-4A2B-8273-3AD565FAF6A3}">
      <dgm:prSet/>
      <dgm:spPr/>
      <dgm:t>
        <a:bodyPr/>
        <a:lstStyle/>
        <a:p>
          <a:endParaRPr lang="en-IN"/>
        </a:p>
      </dgm:t>
    </dgm:pt>
    <dgm:pt modelId="{3AC98478-8A44-4D39-8B4F-02197CCCD246}">
      <dgm:prSet custT="1"/>
      <dgm:spPr/>
      <dgm:t>
        <a:bodyPr/>
        <a:lstStyle/>
        <a:p>
          <a:r>
            <a:rPr lang="en-IN" sz="2000" b="1" dirty="0"/>
            <a:t>Recording</a:t>
          </a:r>
        </a:p>
      </dgm:t>
    </dgm:pt>
    <dgm:pt modelId="{62A0658C-2D52-4A56-A1EB-C4D0DCB38811}" type="parTrans" cxnId="{4178F0E4-8052-40CF-BCF6-8D8FCC552943}">
      <dgm:prSet/>
      <dgm:spPr/>
      <dgm:t>
        <a:bodyPr/>
        <a:lstStyle/>
        <a:p>
          <a:endParaRPr lang="en-IN"/>
        </a:p>
      </dgm:t>
    </dgm:pt>
    <dgm:pt modelId="{63032716-5347-4775-88CB-0B39AE94587C}" type="sibTrans" cxnId="{4178F0E4-8052-40CF-BCF6-8D8FCC552943}">
      <dgm:prSet/>
      <dgm:spPr/>
      <dgm:t>
        <a:bodyPr/>
        <a:lstStyle/>
        <a:p>
          <a:endParaRPr lang="en-IN"/>
        </a:p>
      </dgm:t>
    </dgm:pt>
    <dgm:pt modelId="{2C336D2E-84EB-402B-8EF0-A0923E3A4BAE}">
      <dgm:prSet custT="1"/>
      <dgm:spPr/>
      <dgm:t>
        <a:bodyPr/>
        <a:lstStyle/>
        <a:p>
          <a:r>
            <a:rPr lang="en-IN" sz="1800" dirty="0"/>
            <a:t>Background service</a:t>
          </a:r>
        </a:p>
      </dgm:t>
    </dgm:pt>
    <dgm:pt modelId="{41C6E675-DCB6-4BE4-9722-62E6FBD846F8}" type="parTrans" cxnId="{4F5731A0-AD12-4A8F-8BB5-E24CDEFB13F5}">
      <dgm:prSet/>
      <dgm:spPr/>
      <dgm:t>
        <a:bodyPr/>
        <a:lstStyle/>
        <a:p>
          <a:endParaRPr lang="en-IN"/>
        </a:p>
      </dgm:t>
    </dgm:pt>
    <dgm:pt modelId="{82EDB1DF-8DA4-4460-9CB0-13175E1EADAD}" type="sibTrans" cxnId="{4F5731A0-AD12-4A8F-8BB5-E24CDEFB13F5}">
      <dgm:prSet/>
      <dgm:spPr/>
      <dgm:t>
        <a:bodyPr/>
        <a:lstStyle/>
        <a:p>
          <a:endParaRPr lang="en-IN"/>
        </a:p>
      </dgm:t>
    </dgm:pt>
    <dgm:pt modelId="{73F01934-7E69-417B-BB68-E750672B05D1}">
      <dgm:prSet custT="1"/>
      <dgm:spPr/>
      <dgm:t>
        <a:bodyPr/>
        <a:lstStyle/>
        <a:p>
          <a:r>
            <a:rPr lang="en-IN" sz="1800" dirty="0"/>
            <a:t>Storage format – mp3/wav</a:t>
          </a:r>
        </a:p>
      </dgm:t>
    </dgm:pt>
    <dgm:pt modelId="{50C5482F-658C-45F8-BFDC-ED6A0C21644F}" type="parTrans" cxnId="{6A238B88-06CD-4E28-B54D-956C6C95A523}">
      <dgm:prSet/>
      <dgm:spPr/>
      <dgm:t>
        <a:bodyPr/>
        <a:lstStyle/>
        <a:p>
          <a:endParaRPr lang="en-US"/>
        </a:p>
      </dgm:t>
    </dgm:pt>
    <dgm:pt modelId="{3E136C95-43A8-46AD-BE9C-C550C4509EBE}" type="sibTrans" cxnId="{6A238B88-06CD-4E28-B54D-956C6C95A523}">
      <dgm:prSet/>
      <dgm:spPr/>
      <dgm:t>
        <a:bodyPr/>
        <a:lstStyle/>
        <a:p>
          <a:endParaRPr lang="en-US"/>
        </a:p>
      </dgm:t>
    </dgm:pt>
    <dgm:pt modelId="{15C423CB-4221-4A9D-A313-8EA87143FEBE}" type="pres">
      <dgm:prSet presAssocID="{0B8726FE-D9A6-486F-AB8A-99999B1B4A34}" presName="Name0" presStyleCnt="0">
        <dgm:presLayoutVars>
          <dgm:dir/>
          <dgm:resizeHandles val="exact"/>
        </dgm:presLayoutVars>
      </dgm:prSet>
      <dgm:spPr/>
    </dgm:pt>
    <dgm:pt modelId="{8B628C41-1B7C-4CCD-9FD0-9B7D73048E18}" type="pres">
      <dgm:prSet presAssocID="{0B8726FE-D9A6-486F-AB8A-99999B1B4A34}" presName="arrow" presStyleLbl="bgShp" presStyleIdx="0" presStyleCnt="1"/>
      <dgm:spPr/>
    </dgm:pt>
    <dgm:pt modelId="{AAF99AEE-EA9F-45C1-B034-C5D01DB5B0C9}" type="pres">
      <dgm:prSet presAssocID="{0B8726FE-D9A6-486F-AB8A-99999B1B4A34}" presName="points" presStyleCnt="0"/>
      <dgm:spPr/>
    </dgm:pt>
    <dgm:pt modelId="{12624D3B-49EA-4B76-A1C2-B556EF6C055A}" type="pres">
      <dgm:prSet presAssocID="{394EC483-7796-4831-9A9E-608F3EBA0846}" presName="compositeA" presStyleCnt="0"/>
      <dgm:spPr/>
    </dgm:pt>
    <dgm:pt modelId="{090E9DDA-B65D-49BD-B36F-BC7C12180715}" type="pres">
      <dgm:prSet presAssocID="{394EC483-7796-4831-9A9E-608F3EBA0846}" presName="textA" presStyleLbl="revTx" presStyleIdx="0" presStyleCnt="3" custScaleX="83233">
        <dgm:presLayoutVars>
          <dgm:bulletEnabled val="1"/>
        </dgm:presLayoutVars>
      </dgm:prSet>
      <dgm:spPr/>
    </dgm:pt>
    <dgm:pt modelId="{51AC5118-3847-4ECD-BFE1-4FD2D751D914}" type="pres">
      <dgm:prSet presAssocID="{394EC483-7796-4831-9A9E-608F3EBA0846}" presName="circleA" presStyleLbl="node1" presStyleIdx="0" presStyleCnt="3"/>
      <dgm:spPr/>
    </dgm:pt>
    <dgm:pt modelId="{5F04291D-E593-4FC1-938B-ED1146ED2730}" type="pres">
      <dgm:prSet presAssocID="{394EC483-7796-4831-9A9E-608F3EBA0846}" presName="spaceA" presStyleCnt="0"/>
      <dgm:spPr/>
    </dgm:pt>
    <dgm:pt modelId="{8949E7C3-7E8B-43B0-B3A6-61072E0413D5}" type="pres">
      <dgm:prSet presAssocID="{8EFF4F1D-A75C-44DF-8831-25502C51A449}" presName="space" presStyleCnt="0"/>
      <dgm:spPr/>
    </dgm:pt>
    <dgm:pt modelId="{6172A9CB-B7FA-43E3-966B-9F175CDBBF0B}" type="pres">
      <dgm:prSet presAssocID="{42F19984-2656-4555-A96B-ACF22D35843A}" presName="compositeB" presStyleCnt="0"/>
      <dgm:spPr/>
    </dgm:pt>
    <dgm:pt modelId="{F338A719-43AE-4854-808F-6BD12690DAB8}" type="pres">
      <dgm:prSet presAssocID="{42F19984-2656-4555-A96B-ACF22D35843A}" presName="textB" presStyleLbl="revTx" presStyleIdx="1" presStyleCnt="3" custScaleX="97124" custScaleY="78090" custLinFactNeighborX="-10730" custLinFactNeighborY="-16789">
        <dgm:presLayoutVars>
          <dgm:bulletEnabled val="1"/>
        </dgm:presLayoutVars>
      </dgm:prSet>
      <dgm:spPr/>
    </dgm:pt>
    <dgm:pt modelId="{D41F2E28-2CDA-44DD-BC9C-94B5CA50F893}" type="pres">
      <dgm:prSet presAssocID="{42F19984-2656-4555-A96B-ACF22D35843A}" presName="circleB" presStyleLbl="node1" presStyleIdx="1" presStyleCnt="3" custLinFactX="-72154" custLinFactNeighborX="-100000" custLinFactNeighborY="-21910"/>
      <dgm:spPr/>
    </dgm:pt>
    <dgm:pt modelId="{0AEEF483-7565-4FFF-9E8B-6BDD5E1D1267}" type="pres">
      <dgm:prSet presAssocID="{42F19984-2656-4555-A96B-ACF22D35843A}" presName="spaceB" presStyleCnt="0"/>
      <dgm:spPr/>
    </dgm:pt>
    <dgm:pt modelId="{F9FC600F-96F2-435F-B217-DFACF08279E0}" type="pres">
      <dgm:prSet presAssocID="{60D883EC-DFFD-4A72-8699-F23F0167E068}" presName="space" presStyleCnt="0"/>
      <dgm:spPr/>
    </dgm:pt>
    <dgm:pt modelId="{4F7C0A52-94B8-4523-AB68-6168192CBE61}" type="pres">
      <dgm:prSet presAssocID="{3AC98478-8A44-4D39-8B4F-02197CCCD246}" presName="compositeA" presStyleCnt="0"/>
      <dgm:spPr/>
    </dgm:pt>
    <dgm:pt modelId="{86E3697E-2522-4544-9345-870239DBF483}" type="pres">
      <dgm:prSet presAssocID="{3AC98478-8A44-4D39-8B4F-02197CCCD246}" presName="textA" presStyleLbl="revTx" presStyleIdx="2" presStyleCnt="3" custScaleX="75424" custLinFactNeighborX="-27838" custLinFactNeighborY="0">
        <dgm:presLayoutVars>
          <dgm:bulletEnabled val="1"/>
        </dgm:presLayoutVars>
      </dgm:prSet>
      <dgm:spPr/>
    </dgm:pt>
    <dgm:pt modelId="{CC58038F-5378-4F3B-BB08-2FD75433F7A5}" type="pres">
      <dgm:prSet presAssocID="{3AC98478-8A44-4D39-8B4F-02197CCCD246}" presName="circleA" presStyleLbl="node1" presStyleIdx="2" presStyleCnt="3" custLinFactX="-125528" custLinFactNeighborX="-200000" custLinFactNeighborY="0"/>
      <dgm:spPr/>
    </dgm:pt>
    <dgm:pt modelId="{4BE1BBD0-93A7-428E-9DA6-08BD3B4771F7}" type="pres">
      <dgm:prSet presAssocID="{3AC98478-8A44-4D39-8B4F-02197CCCD246}" presName="spaceA" presStyleCnt="0"/>
      <dgm:spPr/>
    </dgm:pt>
  </dgm:ptLst>
  <dgm:cxnLst>
    <dgm:cxn modelId="{2571B20D-7E71-4233-876F-E92E1CA15B41}" type="presOf" srcId="{3AC98478-8A44-4D39-8B4F-02197CCCD246}" destId="{86E3697E-2522-4544-9345-870239DBF483}" srcOrd="0" destOrd="0" presId="urn:microsoft.com/office/officeart/2005/8/layout/hProcess11"/>
    <dgm:cxn modelId="{0FDE8B23-FF0B-43C5-BC27-C31BC4AB1E74}" type="presOf" srcId="{42F19984-2656-4555-A96B-ACF22D35843A}" destId="{F338A719-43AE-4854-808F-6BD12690DAB8}" srcOrd="0" destOrd="0" presId="urn:microsoft.com/office/officeart/2005/8/layout/hProcess11"/>
    <dgm:cxn modelId="{508FA230-9D2B-4531-9353-EBA5D2398355}" type="presOf" srcId="{394EC483-7796-4831-9A9E-608F3EBA0846}" destId="{090E9DDA-B65D-49BD-B36F-BC7C12180715}" srcOrd="0" destOrd="0" presId="urn:microsoft.com/office/officeart/2005/8/layout/hProcess11"/>
    <dgm:cxn modelId="{79BA874C-681E-4575-99FA-185CC66D4D7A}" type="presOf" srcId="{2C336D2E-84EB-402B-8EF0-A0923E3A4BAE}" destId="{86E3697E-2522-4544-9345-870239DBF483}" srcOrd="0" destOrd="1" presId="urn:microsoft.com/office/officeart/2005/8/layout/hProcess11"/>
    <dgm:cxn modelId="{6A238B88-06CD-4E28-B54D-956C6C95A523}" srcId="{3AC98478-8A44-4D39-8B4F-02197CCCD246}" destId="{73F01934-7E69-417B-BB68-E750672B05D1}" srcOrd="1" destOrd="0" parTransId="{50C5482F-658C-45F8-BFDC-ED6A0C21644F}" sibTransId="{3E136C95-43A8-46AD-BE9C-C550C4509EBE}"/>
    <dgm:cxn modelId="{4F5731A0-AD12-4A8F-8BB5-E24CDEFB13F5}" srcId="{3AC98478-8A44-4D39-8B4F-02197CCCD246}" destId="{2C336D2E-84EB-402B-8EF0-A0923E3A4BAE}" srcOrd="0" destOrd="0" parTransId="{41C6E675-DCB6-4BE4-9722-62E6FBD846F8}" sibTransId="{82EDB1DF-8DA4-4460-9CB0-13175E1EADAD}"/>
    <dgm:cxn modelId="{BC0D8CA6-956C-46E8-9ECB-83B9143F8C04}" type="presOf" srcId="{0B8726FE-D9A6-486F-AB8A-99999B1B4A34}" destId="{15C423CB-4221-4A9D-A313-8EA87143FEBE}" srcOrd="0" destOrd="0" presId="urn:microsoft.com/office/officeart/2005/8/layout/hProcess11"/>
    <dgm:cxn modelId="{4178F0E4-8052-40CF-BCF6-8D8FCC552943}" srcId="{0B8726FE-D9A6-486F-AB8A-99999B1B4A34}" destId="{3AC98478-8A44-4D39-8B4F-02197CCCD246}" srcOrd="2" destOrd="0" parTransId="{62A0658C-2D52-4A56-A1EB-C4D0DCB38811}" sibTransId="{63032716-5347-4775-88CB-0B39AE94587C}"/>
    <dgm:cxn modelId="{22FF1EE5-1927-468D-B777-B36DE27514FB}" type="presOf" srcId="{73F01934-7E69-417B-BB68-E750672B05D1}" destId="{86E3697E-2522-4544-9345-870239DBF483}" srcOrd="0" destOrd="2" presId="urn:microsoft.com/office/officeart/2005/8/layout/hProcess11"/>
    <dgm:cxn modelId="{066075E5-71C6-4A2B-8273-3AD565FAF6A3}" srcId="{0B8726FE-D9A6-486F-AB8A-99999B1B4A34}" destId="{42F19984-2656-4555-A96B-ACF22D35843A}" srcOrd="1" destOrd="0" parTransId="{51C8DEC4-254E-475F-A9EE-BB858A892C41}" sibTransId="{60D883EC-DFFD-4A72-8699-F23F0167E068}"/>
    <dgm:cxn modelId="{FF5036F0-E7CF-41D2-87A0-31CB687390FF}" srcId="{0B8726FE-D9A6-486F-AB8A-99999B1B4A34}" destId="{394EC483-7796-4831-9A9E-608F3EBA0846}" srcOrd="0" destOrd="0" parTransId="{B37EEA23-3A2C-4A08-A9FE-E1619F49A318}" sibTransId="{8EFF4F1D-A75C-44DF-8831-25502C51A449}"/>
    <dgm:cxn modelId="{17068822-499C-440C-AC4A-5182B28E22FA}" type="presParOf" srcId="{15C423CB-4221-4A9D-A313-8EA87143FEBE}" destId="{8B628C41-1B7C-4CCD-9FD0-9B7D73048E18}" srcOrd="0" destOrd="0" presId="urn:microsoft.com/office/officeart/2005/8/layout/hProcess11"/>
    <dgm:cxn modelId="{C049DCDB-0AA7-4D4A-BAD7-338363CC5C0A}" type="presParOf" srcId="{15C423CB-4221-4A9D-A313-8EA87143FEBE}" destId="{AAF99AEE-EA9F-45C1-B034-C5D01DB5B0C9}" srcOrd="1" destOrd="0" presId="urn:microsoft.com/office/officeart/2005/8/layout/hProcess11"/>
    <dgm:cxn modelId="{35F1D5CF-3A74-42EB-B61A-24404549B61C}" type="presParOf" srcId="{AAF99AEE-EA9F-45C1-B034-C5D01DB5B0C9}" destId="{12624D3B-49EA-4B76-A1C2-B556EF6C055A}" srcOrd="0" destOrd="0" presId="urn:microsoft.com/office/officeart/2005/8/layout/hProcess11"/>
    <dgm:cxn modelId="{2F708327-F583-4F76-9CA4-EA5E627C871D}" type="presParOf" srcId="{12624D3B-49EA-4B76-A1C2-B556EF6C055A}" destId="{090E9DDA-B65D-49BD-B36F-BC7C12180715}" srcOrd="0" destOrd="0" presId="urn:microsoft.com/office/officeart/2005/8/layout/hProcess11"/>
    <dgm:cxn modelId="{045FCE83-3089-418E-99B8-FFED7A256F67}" type="presParOf" srcId="{12624D3B-49EA-4B76-A1C2-B556EF6C055A}" destId="{51AC5118-3847-4ECD-BFE1-4FD2D751D914}" srcOrd="1" destOrd="0" presId="urn:microsoft.com/office/officeart/2005/8/layout/hProcess11"/>
    <dgm:cxn modelId="{DFC2BC7E-CC80-4A04-8C01-FC913C36E2E4}" type="presParOf" srcId="{12624D3B-49EA-4B76-A1C2-B556EF6C055A}" destId="{5F04291D-E593-4FC1-938B-ED1146ED2730}" srcOrd="2" destOrd="0" presId="urn:microsoft.com/office/officeart/2005/8/layout/hProcess11"/>
    <dgm:cxn modelId="{CFF392BA-4451-4B9E-A7EB-3C56994AF5A8}" type="presParOf" srcId="{AAF99AEE-EA9F-45C1-B034-C5D01DB5B0C9}" destId="{8949E7C3-7E8B-43B0-B3A6-61072E0413D5}" srcOrd="1" destOrd="0" presId="urn:microsoft.com/office/officeart/2005/8/layout/hProcess11"/>
    <dgm:cxn modelId="{07ED8B02-F0BE-4C34-A025-92F641D35015}" type="presParOf" srcId="{AAF99AEE-EA9F-45C1-B034-C5D01DB5B0C9}" destId="{6172A9CB-B7FA-43E3-966B-9F175CDBBF0B}" srcOrd="2" destOrd="0" presId="urn:microsoft.com/office/officeart/2005/8/layout/hProcess11"/>
    <dgm:cxn modelId="{1D31670A-2E8E-4690-81C9-55B17F0DF65C}" type="presParOf" srcId="{6172A9CB-B7FA-43E3-966B-9F175CDBBF0B}" destId="{F338A719-43AE-4854-808F-6BD12690DAB8}" srcOrd="0" destOrd="0" presId="urn:microsoft.com/office/officeart/2005/8/layout/hProcess11"/>
    <dgm:cxn modelId="{C729C19E-89A1-411A-8FE4-1CC8527D9A25}" type="presParOf" srcId="{6172A9CB-B7FA-43E3-966B-9F175CDBBF0B}" destId="{D41F2E28-2CDA-44DD-BC9C-94B5CA50F893}" srcOrd="1" destOrd="0" presId="urn:microsoft.com/office/officeart/2005/8/layout/hProcess11"/>
    <dgm:cxn modelId="{E49CC27F-2E92-4868-B75A-EDB875B58ED1}" type="presParOf" srcId="{6172A9CB-B7FA-43E3-966B-9F175CDBBF0B}" destId="{0AEEF483-7565-4FFF-9E8B-6BDD5E1D1267}" srcOrd="2" destOrd="0" presId="urn:microsoft.com/office/officeart/2005/8/layout/hProcess11"/>
    <dgm:cxn modelId="{26AFBCE5-98BE-42A8-A77E-93F9E6FCBD47}" type="presParOf" srcId="{AAF99AEE-EA9F-45C1-B034-C5D01DB5B0C9}" destId="{F9FC600F-96F2-435F-B217-DFACF08279E0}" srcOrd="3" destOrd="0" presId="urn:microsoft.com/office/officeart/2005/8/layout/hProcess11"/>
    <dgm:cxn modelId="{DB33D2BF-6101-4C52-BB5B-A0936140C332}" type="presParOf" srcId="{AAF99AEE-EA9F-45C1-B034-C5D01DB5B0C9}" destId="{4F7C0A52-94B8-4523-AB68-6168192CBE61}" srcOrd="4" destOrd="0" presId="urn:microsoft.com/office/officeart/2005/8/layout/hProcess11"/>
    <dgm:cxn modelId="{2FE0B419-0A0F-48FA-8172-5A37E6DDC35F}" type="presParOf" srcId="{4F7C0A52-94B8-4523-AB68-6168192CBE61}" destId="{86E3697E-2522-4544-9345-870239DBF483}" srcOrd="0" destOrd="0" presId="urn:microsoft.com/office/officeart/2005/8/layout/hProcess11"/>
    <dgm:cxn modelId="{33AE494D-18CB-4C67-8752-D80023FAE6D5}" type="presParOf" srcId="{4F7C0A52-94B8-4523-AB68-6168192CBE61}" destId="{CC58038F-5378-4F3B-BB08-2FD75433F7A5}" srcOrd="1" destOrd="0" presId="urn:microsoft.com/office/officeart/2005/8/layout/hProcess11"/>
    <dgm:cxn modelId="{1542C27B-88C5-47F8-BE9B-5FC855111025}" type="presParOf" srcId="{4F7C0A52-94B8-4523-AB68-6168192CBE61}" destId="{4BE1BBD0-93A7-428E-9DA6-08BD3B4771F7}"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D9B09E-4455-49A3-AB1B-B07565B0042B}">
      <dsp:nvSpPr>
        <dsp:cNvPr id="0" name=""/>
        <dsp:cNvSpPr/>
      </dsp:nvSpPr>
      <dsp:spPr>
        <a:xfrm>
          <a:off x="0" y="0"/>
          <a:ext cx="9601196" cy="0"/>
        </a:xfrm>
        <a:prstGeom prst="lin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5C5804-B27E-4D15-B968-8ECD00126ABA}">
      <dsp:nvSpPr>
        <dsp:cNvPr id="0" name=""/>
        <dsp:cNvSpPr/>
      </dsp:nvSpPr>
      <dsp:spPr>
        <a:xfrm>
          <a:off x="0" y="0"/>
          <a:ext cx="9601196" cy="746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just" defTabSz="933450">
            <a:lnSpc>
              <a:spcPct val="90000"/>
            </a:lnSpc>
            <a:spcBef>
              <a:spcPct val="0"/>
            </a:spcBef>
            <a:spcAft>
              <a:spcPct val="35000"/>
            </a:spcAft>
            <a:buNone/>
          </a:pPr>
          <a:r>
            <a:rPr lang="en-US" sz="2100" kern="1200" dirty="0"/>
            <a:t>The prefectural concept of preventing ourselves from fraud and keeping a record in form of text, has been a topic of discussion for generations.</a:t>
          </a:r>
        </a:p>
      </dsp:txBody>
      <dsp:txXfrm>
        <a:off x="0" y="0"/>
        <a:ext cx="9601196" cy="746418"/>
      </dsp:txXfrm>
    </dsp:sp>
    <dsp:sp modelId="{1ED2EFDF-BEC6-448B-B200-54658B8E0948}">
      <dsp:nvSpPr>
        <dsp:cNvPr id="0" name=""/>
        <dsp:cNvSpPr/>
      </dsp:nvSpPr>
      <dsp:spPr>
        <a:xfrm>
          <a:off x="0" y="746418"/>
          <a:ext cx="9601196" cy="0"/>
        </a:xfrm>
        <a:prstGeom prst="lin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7F062A-5AC3-4EFB-90CF-F079EA7A2F05}">
      <dsp:nvSpPr>
        <dsp:cNvPr id="0" name=""/>
        <dsp:cNvSpPr/>
      </dsp:nvSpPr>
      <dsp:spPr>
        <a:xfrm>
          <a:off x="0" y="746418"/>
          <a:ext cx="9601196" cy="746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just" defTabSz="933450">
            <a:lnSpc>
              <a:spcPct val="90000"/>
            </a:lnSpc>
            <a:spcBef>
              <a:spcPct val="0"/>
            </a:spcBef>
            <a:spcAft>
              <a:spcPct val="35000"/>
            </a:spcAft>
            <a:buNone/>
          </a:pPr>
          <a:r>
            <a:rPr lang="en-US" sz="2100" kern="1200" dirty="0"/>
            <a:t>The non-legitimate calls’ identification finds its application in telephonic calls, type of Speech Recognition, in agents like Amazon Alexa, Apple Siri, or Google Assistant.</a:t>
          </a:r>
          <a:r>
            <a:rPr lang="en-US" sz="2100" kern="1200" baseline="0" dirty="0"/>
            <a:t> </a:t>
          </a:r>
          <a:endParaRPr lang="en-US" sz="2100" kern="1200" dirty="0"/>
        </a:p>
      </dsp:txBody>
      <dsp:txXfrm>
        <a:off x="0" y="746418"/>
        <a:ext cx="9601196" cy="746418"/>
      </dsp:txXfrm>
    </dsp:sp>
    <dsp:sp modelId="{5D788F4F-1A73-418B-A358-014A30FA4D00}">
      <dsp:nvSpPr>
        <dsp:cNvPr id="0" name=""/>
        <dsp:cNvSpPr/>
      </dsp:nvSpPr>
      <dsp:spPr>
        <a:xfrm>
          <a:off x="0" y="1492837"/>
          <a:ext cx="9601196" cy="0"/>
        </a:xfrm>
        <a:prstGeom prst="lin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DE8135-EB63-401D-9791-35403B50911E}">
      <dsp:nvSpPr>
        <dsp:cNvPr id="0" name=""/>
        <dsp:cNvSpPr/>
      </dsp:nvSpPr>
      <dsp:spPr>
        <a:xfrm>
          <a:off x="0" y="1492837"/>
          <a:ext cx="9601196" cy="746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just" defTabSz="933450">
            <a:lnSpc>
              <a:spcPct val="90000"/>
            </a:lnSpc>
            <a:spcBef>
              <a:spcPct val="0"/>
            </a:spcBef>
            <a:spcAft>
              <a:spcPct val="35000"/>
            </a:spcAft>
            <a:buNone/>
          </a:pPr>
          <a:r>
            <a:rPr lang="en-US" sz="2100" kern="1200" dirty="0"/>
            <a:t>The AI at this point of development has given the ML classifiers to make the model on. However, the costs increase when large file sized audio signals are sampled at higher rate.</a:t>
          </a:r>
        </a:p>
      </dsp:txBody>
      <dsp:txXfrm>
        <a:off x="0" y="1492837"/>
        <a:ext cx="9601196" cy="746418"/>
      </dsp:txXfrm>
    </dsp:sp>
    <dsp:sp modelId="{D1D1435D-2559-4455-AD35-E1734D259CDE}">
      <dsp:nvSpPr>
        <dsp:cNvPr id="0" name=""/>
        <dsp:cNvSpPr/>
      </dsp:nvSpPr>
      <dsp:spPr>
        <a:xfrm>
          <a:off x="0" y="2239256"/>
          <a:ext cx="9601196" cy="0"/>
        </a:xfrm>
        <a:prstGeom prst="lin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ED6214-4011-4A8B-BF57-7FA333850CED}">
      <dsp:nvSpPr>
        <dsp:cNvPr id="0" name=""/>
        <dsp:cNvSpPr/>
      </dsp:nvSpPr>
      <dsp:spPr>
        <a:xfrm>
          <a:off x="0" y="2239256"/>
          <a:ext cx="9601196" cy="746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just" defTabSz="933450">
            <a:lnSpc>
              <a:spcPct val="90000"/>
            </a:lnSpc>
            <a:spcBef>
              <a:spcPct val="0"/>
            </a:spcBef>
            <a:spcAft>
              <a:spcPct val="35000"/>
            </a:spcAft>
            <a:buNone/>
          </a:pPr>
          <a:r>
            <a:rPr lang="en-US" sz="2100" kern="1200" dirty="0"/>
            <a:t>Integration of ML model with Android, makes the software easy-to-use.</a:t>
          </a:r>
        </a:p>
      </dsp:txBody>
      <dsp:txXfrm>
        <a:off x="0" y="2239256"/>
        <a:ext cx="9601196" cy="7464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A412C3-DDA0-43DF-895D-DB58969F7C5F}">
      <dsp:nvSpPr>
        <dsp:cNvPr id="0" name=""/>
        <dsp:cNvSpPr/>
      </dsp:nvSpPr>
      <dsp:spPr>
        <a:xfrm>
          <a:off x="0" y="2562"/>
          <a:ext cx="5914209" cy="0"/>
        </a:xfrm>
        <a:prstGeom prst="line">
          <a:avLst/>
        </a:prstGeom>
        <a:blipFill>
          <a:blip xmlns:r="http://schemas.openxmlformats.org/officeDocument/2006/relationships" r:embed="rId1">
            <a:duotone>
              <a:schemeClr val="accent2">
                <a:hueOff val="0"/>
                <a:satOff val="0"/>
                <a:lumOff val="0"/>
                <a:alphaOff val="0"/>
                <a:shade val="74000"/>
                <a:satMod val="130000"/>
                <a:lumMod val="90000"/>
              </a:schemeClr>
              <a:schemeClr val="accent2">
                <a:hueOff val="0"/>
                <a:satOff val="0"/>
                <a:lumOff val="0"/>
                <a:alphaOff val="0"/>
                <a:tint val="94000"/>
                <a:satMod val="120000"/>
                <a:lumMod val="104000"/>
              </a:schemeClr>
            </a:duotone>
          </a:blip>
          <a:tile tx="0" ty="0" sx="100000" sy="100000" flip="none" algn="tl"/>
        </a:blipFill>
        <a:ln w="9525" cap="flat" cmpd="sng" algn="ctr">
          <a:solidFill>
            <a:schemeClr val="accent2">
              <a:hueOff val="0"/>
              <a:satOff val="0"/>
              <a:lumOff val="0"/>
              <a:alphaOff val="0"/>
            </a:schemeClr>
          </a:solidFill>
          <a:prstDash val="solid"/>
        </a:ln>
        <a:effectLst>
          <a:innerShdw blurRad="25400" dist="12700" dir="13500000">
            <a:srgbClr val="000000">
              <a:alpha val="45000"/>
            </a:srgbClr>
          </a:innerShdw>
        </a:effectLst>
      </dsp:spPr>
      <dsp:style>
        <a:lnRef idx="1">
          <a:scrgbClr r="0" g="0" b="0"/>
        </a:lnRef>
        <a:fillRef idx="3">
          <a:scrgbClr r="0" g="0" b="0"/>
        </a:fillRef>
        <a:effectRef idx="2">
          <a:scrgbClr r="0" g="0" b="0"/>
        </a:effectRef>
        <a:fontRef idx="minor">
          <a:schemeClr val="lt1"/>
        </a:fontRef>
      </dsp:style>
    </dsp:sp>
    <dsp:sp modelId="{2CD0E9AB-3CF5-47ED-89E9-27CA8316E32B}">
      <dsp:nvSpPr>
        <dsp:cNvPr id="0" name=""/>
        <dsp:cNvSpPr/>
      </dsp:nvSpPr>
      <dsp:spPr>
        <a:xfrm>
          <a:off x="0" y="2562"/>
          <a:ext cx="5914209" cy="873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Recording of call</a:t>
          </a:r>
        </a:p>
      </dsp:txBody>
      <dsp:txXfrm>
        <a:off x="0" y="2562"/>
        <a:ext cx="5914209" cy="873921"/>
      </dsp:txXfrm>
    </dsp:sp>
    <dsp:sp modelId="{320E3D4C-084A-4381-B306-53677FFDEF02}">
      <dsp:nvSpPr>
        <dsp:cNvPr id="0" name=""/>
        <dsp:cNvSpPr/>
      </dsp:nvSpPr>
      <dsp:spPr>
        <a:xfrm>
          <a:off x="0" y="876484"/>
          <a:ext cx="5914209" cy="0"/>
        </a:xfrm>
        <a:prstGeom prst="line">
          <a:avLst/>
        </a:prstGeom>
        <a:blipFill>
          <a:blip xmlns:r="http://schemas.openxmlformats.org/officeDocument/2006/relationships" r:embed="rId1">
            <a:duotone>
              <a:schemeClr val="accent2">
                <a:hueOff val="672631"/>
                <a:satOff val="-714"/>
                <a:lumOff val="549"/>
                <a:alphaOff val="0"/>
                <a:shade val="74000"/>
                <a:satMod val="130000"/>
                <a:lumMod val="90000"/>
              </a:schemeClr>
              <a:schemeClr val="accent2">
                <a:hueOff val="672631"/>
                <a:satOff val="-714"/>
                <a:lumOff val="549"/>
                <a:alphaOff val="0"/>
                <a:tint val="94000"/>
                <a:satMod val="120000"/>
                <a:lumMod val="104000"/>
              </a:schemeClr>
            </a:duotone>
          </a:blip>
          <a:tile tx="0" ty="0" sx="100000" sy="100000" flip="none" algn="tl"/>
        </a:blipFill>
        <a:ln w="9525" cap="flat" cmpd="sng" algn="ctr">
          <a:solidFill>
            <a:schemeClr val="accent2">
              <a:hueOff val="672631"/>
              <a:satOff val="-714"/>
              <a:lumOff val="549"/>
              <a:alphaOff val="0"/>
            </a:schemeClr>
          </a:solidFill>
          <a:prstDash val="solid"/>
        </a:ln>
        <a:effectLst>
          <a:innerShdw blurRad="25400" dist="12700" dir="13500000">
            <a:srgbClr val="000000">
              <a:alpha val="45000"/>
            </a:srgbClr>
          </a:innerShdw>
        </a:effectLst>
      </dsp:spPr>
      <dsp:style>
        <a:lnRef idx="1">
          <a:scrgbClr r="0" g="0" b="0"/>
        </a:lnRef>
        <a:fillRef idx="3">
          <a:scrgbClr r="0" g="0" b="0"/>
        </a:fillRef>
        <a:effectRef idx="2">
          <a:scrgbClr r="0" g="0" b="0"/>
        </a:effectRef>
        <a:fontRef idx="minor">
          <a:schemeClr val="lt1"/>
        </a:fontRef>
      </dsp:style>
    </dsp:sp>
    <dsp:sp modelId="{182B9D6C-55BE-4A07-9BB2-CDAED6A46E07}">
      <dsp:nvSpPr>
        <dsp:cNvPr id="0" name=""/>
        <dsp:cNvSpPr/>
      </dsp:nvSpPr>
      <dsp:spPr>
        <a:xfrm>
          <a:off x="0" y="876484"/>
          <a:ext cx="5914209" cy="873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Transcription of conversations</a:t>
          </a:r>
        </a:p>
      </dsp:txBody>
      <dsp:txXfrm>
        <a:off x="0" y="876484"/>
        <a:ext cx="5914209" cy="873921"/>
      </dsp:txXfrm>
    </dsp:sp>
    <dsp:sp modelId="{5BF32CFF-5A9A-45FE-A144-3A00289F6545}">
      <dsp:nvSpPr>
        <dsp:cNvPr id="0" name=""/>
        <dsp:cNvSpPr/>
      </dsp:nvSpPr>
      <dsp:spPr>
        <a:xfrm>
          <a:off x="0" y="1750406"/>
          <a:ext cx="5914209" cy="0"/>
        </a:xfrm>
        <a:prstGeom prst="line">
          <a:avLst/>
        </a:prstGeom>
        <a:blipFill>
          <a:blip xmlns:r="http://schemas.openxmlformats.org/officeDocument/2006/relationships" r:embed="rId1">
            <a:duotone>
              <a:schemeClr val="accent2">
                <a:hueOff val="1345262"/>
                <a:satOff val="-1429"/>
                <a:lumOff val="1098"/>
                <a:alphaOff val="0"/>
                <a:shade val="74000"/>
                <a:satMod val="130000"/>
                <a:lumMod val="90000"/>
              </a:schemeClr>
              <a:schemeClr val="accent2">
                <a:hueOff val="1345262"/>
                <a:satOff val="-1429"/>
                <a:lumOff val="1098"/>
                <a:alphaOff val="0"/>
                <a:tint val="94000"/>
                <a:satMod val="120000"/>
                <a:lumMod val="104000"/>
              </a:schemeClr>
            </a:duotone>
          </a:blip>
          <a:tile tx="0" ty="0" sx="100000" sy="100000" flip="none" algn="tl"/>
        </a:blipFill>
        <a:ln w="9525" cap="flat" cmpd="sng" algn="ctr">
          <a:solidFill>
            <a:schemeClr val="accent2">
              <a:hueOff val="1345262"/>
              <a:satOff val="-1429"/>
              <a:lumOff val="1098"/>
              <a:alphaOff val="0"/>
            </a:schemeClr>
          </a:solidFill>
          <a:prstDash val="solid"/>
        </a:ln>
        <a:effectLst>
          <a:innerShdw blurRad="25400" dist="12700" dir="13500000">
            <a:srgbClr val="000000">
              <a:alpha val="45000"/>
            </a:srgbClr>
          </a:innerShdw>
        </a:effectLst>
      </dsp:spPr>
      <dsp:style>
        <a:lnRef idx="1">
          <a:scrgbClr r="0" g="0" b="0"/>
        </a:lnRef>
        <a:fillRef idx="3">
          <a:scrgbClr r="0" g="0" b="0"/>
        </a:fillRef>
        <a:effectRef idx="2">
          <a:scrgbClr r="0" g="0" b="0"/>
        </a:effectRef>
        <a:fontRef idx="minor">
          <a:schemeClr val="lt1"/>
        </a:fontRef>
      </dsp:style>
    </dsp:sp>
    <dsp:sp modelId="{626E935D-5457-425D-BDFD-F340F44D64F0}">
      <dsp:nvSpPr>
        <dsp:cNvPr id="0" name=""/>
        <dsp:cNvSpPr/>
      </dsp:nvSpPr>
      <dsp:spPr>
        <a:xfrm>
          <a:off x="0" y="1750406"/>
          <a:ext cx="5914209" cy="873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Detection of Non-Legitimate Call</a:t>
          </a:r>
        </a:p>
      </dsp:txBody>
      <dsp:txXfrm>
        <a:off x="0" y="1750406"/>
        <a:ext cx="5914209" cy="873921"/>
      </dsp:txXfrm>
    </dsp:sp>
    <dsp:sp modelId="{D141FA59-0A41-4500-A049-E62E12A49D89}">
      <dsp:nvSpPr>
        <dsp:cNvPr id="0" name=""/>
        <dsp:cNvSpPr/>
      </dsp:nvSpPr>
      <dsp:spPr>
        <a:xfrm>
          <a:off x="0" y="2624328"/>
          <a:ext cx="5914209" cy="0"/>
        </a:xfrm>
        <a:prstGeom prst="line">
          <a:avLst/>
        </a:prstGeom>
        <a:blipFill>
          <a:blip xmlns:r="http://schemas.openxmlformats.org/officeDocument/2006/relationships" r:embed="rId1">
            <a:duotone>
              <a:schemeClr val="accent2">
                <a:hueOff val="2017893"/>
                <a:satOff val="-2143"/>
                <a:lumOff val="1647"/>
                <a:alphaOff val="0"/>
                <a:shade val="74000"/>
                <a:satMod val="130000"/>
                <a:lumMod val="90000"/>
              </a:schemeClr>
              <a:schemeClr val="accent2">
                <a:hueOff val="2017893"/>
                <a:satOff val="-2143"/>
                <a:lumOff val="1647"/>
                <a:alphaOff val="0"/>
                <a:tint val="94000"/>
                <a:satMod val="120000"/>
                <a:lumMod val="104000"/>
              </a:schemeClr>
            </a:duotone>
          </a:blip>
          <a:tile tx="0" ty="0" sx="100000" sy="100000" flip="none" algn="tl"/>
        </a:blipFill>
        <a:ln w="9525" cap="flat" cmpd="sng" algn="ctr">
          <a:solidFill>
            <a:schemeClr val="accent2">
              <a:hueOff val="2017893"/>
              <a:satOff val="-2143"/>
              <a:lumOff val="1647"/>
              <a:alphaOff val="0"/>
            </a:schemeClr>
          </a:solidFill>
          <a:prstDash val="solid"/>
        </a:ln>
        <a:effectLst>
          <a:innerShdw blurRad="25400" dist="12700" dir="13500000">
            <a:srgbClr val="000000">
              <a:alpha val="45000"/>
            </a:srgbClr>
          </a:innerShdw>
        </a:effectLst>
      </dsp:spPr>
      <dsp:style>
        <a:lnRef idx="1">
          <a:scrgbClr r="0" g="0" b="0"/>
        </a:lnRef>
        <a:fillRef idx="3">
          <a:scrgbClr r="0" g="0" b="0"/>
        </a:fillRef>
        <a:effectRef idx="2">
          <a:scrgbClr r="0" g="0" b="0"/>
        </a:effectRef>
        <a:fontRef idx="minor">
          <a:schemeClr val="lt1"/>
        </a:fontRef>
      </dsp:style>
    </dsp:sp>
    <dsp:sp modelId="{3B597E6C-4856-4D39-B151-37E1AA88E8FC}">
      <dsp:nvSpPr>
        <dsp:cNvPr id="0" name=""/>
        <dsp:cNvSpPr/>
      </dsp:nvSpPr>
      <dsp:spPr>
        <a:xfrm>
          <a:off x="0" y="2624328"/>
          <a:ext cx="5914209" cy="873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Classification of Non-legitimate Call</a:t>
          </a:r>
        </a:p>
      </dsp:txBody>
      <dsp:txXfrm>
        <a:off x="0" y="2624328"/>
        <a:ext cx="5914209" cy="873921"/>
      </dsp:txXfrm>
    </dsp:sp>
    <dsp:sp modelId="{F015E643-C152-4501-A536-55A4A8DE3B84}">
      <dsp:nvSpPr>
        <dsp:cNvPr id="0" name=""/>
        <dsp:cNvSpPr/>
      </dsp:nvSpPr>
      <dsp:spPr>
        <a:xfrm>
          <a:off x="0" y="3498250"/>
          <a:ext cx="5914209" cy="0"/>
        </a:xfrm>
        <a:prstGeom prst="line">
          <a:avLst/>
        </a:prstGeom>
        <a:blipFill>
          <a:blip xmlns:r="http://schemas.openxmlformats.org/officeDocument/2006/relationships" r:embed="rId1">
            <a:duotone>
              <a:schemeClr val="accent2">
                <a:hueOff val="2690524"/>
                <a:satOff val="-2858"/>
                <a:lumOff val="2196"/>
                <a:alphaOff val="0"/>
                <a:shade val="74000"/>
                <a:satMod val="130000"/>
                <a:lumMod val="90000"/>
              </a:schemeClr>
              <a:schemeClr val="accent2">
                <a:hueOff val="2690524"/>
                <a:satOff val="-2858"/>
                <a:lumOff val="2196"/>
                <a:alphaOff val="0"/>
                <a:tint val="94000"/>
                <a:satMod val="120000"/>
                <a:lumMod val="104000"/>
              </a:schemeClr>
            </a:duotone>
          </a:blip>
          <a:tile tx="0" ty="0" sx="100000" sy="100000" flip="none" algn="tl"/>
        </a:blipFill>
        <a:ln w="9525" cap="flat" cmpd="sng" algn="ctr">
          <a:solidFill>
            <a:schemeClr val="accent2">
              <a:hueOff val="2690524"/>
              <a:satOff val="-2858"/>
              <a:lumOff val="2196"/>
              <a:alphaOff val="0"/>
            </a:schemeClr>
          </a:solidFill>
          <a:prstDash val="solid"/>
        </a:ln>
        <a:effectLst>
          <a:innerShdw blurRad="25400" dist="12700" dir="13500000">
            <a:srgbClr val="000000">
              <a:alpha val="45000"/>
            </a:srgbClr>
          </a:innerShdw>
        </a:effectLst>
      </dsp:spPr>
      <dsp:style>
        <a:lnRef idx="1">
          <a:scrgbClr r="0" g="0" b="0"/>
        </a:lnRef>
        <a:fillRef idx="3">
          <a:scrgbClr r="0" g="0" b="0"/>
        </a:fillRef>
        <a:effectRef idx="2">
          <a:scrgbClr r="0" g="0" b="0"/>
        </a:effectRef>
        <a:fontRef idx="minor">
          <a:schemeClr val="lt1"/>
        </a:fontRef>
      </dsp:style>
    </dsp:sp>
    <dsp:sp modelId="{66881368-885E-4A5A-A889-53E89460F5A5}">
      <dsp:nvSpPr>
        <dsp:cNvPr id="0" name=""/>
        <dsp:cNvSpPr/>
      </dsp:nvSpPr>
      <dsp:spPr>
        <a:xfrm>
          <a:off x="0" y="3498250"/>
          <a:ext cx="5914209" cy="873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Call record history</a:t>
          </a:r>
        </a:p>
      </dsp:txBody>
      <dsp:txXfrm>
        <a:off x="0" y="3498250"/>
        <a:ext cx="5914209" cy="873921"/>
      </dsp:txXfrm>
    </dsp:sp>
    <dsp:sp modelId="{F94C4CEA-4A04-4016-8260-4E67ED00DBD4}">
      <dsp:nvSpPr>
        <dsp:cNvPr id="0" name=""/>
        <dsp:cNvSpPr/>
      </dsp:nvSpPr>
      <dsp:spPr>
        <a:xfrm>
          <a:off x="0" y="4372172"/>
          <a:ext cx="5914209" cy="0"/>
        </a:xfrm>
        <a:prstGeom prst="line">
          <a:avLst/>
        </a:prstGeom>
        <a:blipFill>
          <a:blip xmlns:r="http://schemas.openxmlformats.org/officeDocument/2006/relationships" r:embed="rId1">
            <a:duotone>
              <a:schemeClr val="accent2">
                <a:hueOff val="3363155"/>
                <a:satOff val="-3572"/>
                <a:lumOff val="2745"/>
                <a:alphaOff val="0"/>
                <a:shade val="74000"/>
                <a:satMod val="130000"/>
                <a:lumMod val="90000"/>
              </a:schemeClr>
              <a:schemeClr val="accent2">
                <a:hueOff val="3363155"/>
                <a:satOff val="-3572"/>
                <a:lumOff val="2745"/>
                <a:alphaOff val="0"/>
                <a:tint val="94000"/>
                <a:satMod val="120000"/>
                <a:lumMod val="104000"/>
              </a:schemeClr>
            </a:duotone>
          </a:blip>
          <a:tile tx="0" ty="0" sx="100000" sy="100000" flip="none" algn="tl"/>
        </a:blipFill>
        <a:ln w="9525" cap="flat" cmpd="sng" algn="ctr">
          <a:solidFill>
            <a:schemeClr val="accent2">
              <a:hueOff val="3363155"/>
              <a:satOff val="-3572"/>
              <a:lumOff val="2745"/>
              <a:alphaOff val="0"/>
            </a:schemeClr>
          </a:solidFill>
          <a:prstDash val="solid"/>
        </a:ln>
        <a:effectLst>
          <a:innerShdw blurRad="25400" dist="12700" dir="13500000">
            <a:srgbClr val="000000">
              <a:alpha val="45000"/>
            </a:srgbClr>
          </a:innerShdw>
        </a:effectLst>
      </dsp:spPr>
      <dsp:style>
        <a:lnRef idx="1">
          <a:scrgbClr r="0" g="0" b="0"/>
        </a:lnRef>
        <a:fillRef idx="3">
          <a:scrgbClr r="0" g="0" b="0"/>
        </a:fillRef>
        <a:effectRef idx="2">
          <a:scrgbClr r="0" g="0" b="0"/>
        </a:effectRef>
        <a:fontRef idx="minor">
          <a:schemeClr val="lt1"/>
        </a:fontRef>
      </dsp:style>
    </dsp:sp>
    <dsp:sp modelId="{21A1EFFD-95C9-46B1-A87C-6FB926E3CC86}">
      <dsp:nvSpPr>
        <dsp:cNvPr id="0" name=""/>
        <dsp:cNvSpPr/>
      </dsp:nvSpPr>
      <dsp:spPr>
        <a:xfrm>
          <a:off x="0" y="4372172"/>
          <a:ext cx="5914209" cy="873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Userfriendly </a:t>
          </a:r>
          <a:r>
            <a:rPr lang="en-US" sz="2800" kern="1200" dirty="0"/>
            <a:t>Interface</a:t>
          </a:r>
        </a:p>
      </dsp:txBody>
      <dsp:txXfrm>
        <a:off x="0" y="4372172"/>
        <a:ext cx="5914209" cy="87392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FC9AC9-3EB7-47E6-9C2B-33F643FB1494}">
      <dsp:nvSpPr>
        <dsp:cNvPr id="0" name=""/>
        <dsp:cNvSpPr/>
      </dsp:nvSpPr>
      <dsp:spPr>
        <a:xfrm>
          <a:off x="0" y="2562"/>
          <a:ext cx="5914209" cy="0"/>
        </a:xfrm>
        <a:prstGeom prst="line">
          <a:avLst/>
        </a:prstGeom>
        <a:blipFill>
          <a:blip xmlns:r="http://schemas.openxmlformats.org/officeDocument/2006/relationships" r:embed="rId1">
            <a:duotone>
              <a:schemeClr val="accent2">
                <a:hueOff val="0"/>
                <a:satOff val="0"/>
                <a:lumOff val="0"/>
                <a:alphaOff val="0"/>
                <a:shade val="74000"/>
                <a:satMod val="130000"/>
                <a:lumMod val="90000"/>
              </a:schemeClr>
              <a:schemeClr val="accent2">
                <a:hueOff val="0"/>
                <a:satOff val="0"/>
                <a:lumOff val="0"/>
                <a:alphaOff val="0"/>
                <a:tint val="94000"/>
                <a:satMod val="120000"/>
                <a:lumMod val="104000"/>
              </a:schemeClr>
            </a:duotone>
          </a:blip>
          <a:tile tx="0" ty="0" sx="100000" sy="100000" flip="none" algn="tl"/>
        </a:blipFill>
        <a:ln w="9525" cap="flat" cmpd="sng" algn="ctr">
          <a:solidFill>
            <a:schemeClr val="accent2">
              <a:hueOff val="0"/>
              <a:satOff val="0"/>
              <a:lumOff val="0"/>
              <a:alphaOff val="0"/>
            </a:schemeClr>
          </a:solidFill>
          <a:prstDash val="solid"/>
        </a:ln>
        <a:effectLst>
          <a:innerShdw blurRad="25400" dist="12700" dir="13500000">
            <a:srgbClr val="000000">
              <a:alpha val="45000"/>
            </a:srgbClr>
          </a:innerShdw>
        </a:effectLst>
      </dsp:spPr>
      <dsp:style>
        <a:lnRef idx="1">
          <a:scrgbClr r="0" g="0" b="0"/>
        </a:lnRef>
        <a:fillRef idx="3">
          <a:scrgbClr r="0" g="0" b="0"/>
        </a:fillRef>
        <a:effectRef idx="2">
          <a:scrgbClr r="0" g="0" b="0"/>
        </a:effectRef>
        <a:fontRef idx="minor">
          <a:schemeClr val="lt1"/>
        </a:fontRef>
      </dsp:style>
    </dsp:sp>
    <dsp:sp modelId="{938EA9AA-88E9-4355-AED9-664AAB49A15E}">
      <dsp:nvSpPr>
        <dsp:cNvPr id="0" name=""/>
        <dsp:cNvSpPr/>
      </dsp:nvSpPr>
      <dsp:spPr>
        <a:xfrm>
          <a:off x="0" y="2562"/>
          <a:ext cx="5914209" cy="873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Google Assistant</a:t>
          </a:r>
        </a:p>
      </dsp:txBody>
      <dsp:txXfrm>
        <a:off x="0" y="2562"/>
        <a:ext cx="5914209" cy="873921"/>
      </dsp:txXfrm>
    </dsp:sp>
    <dsp:sp modelId="{38A412C3-DDA0-43DF-895D-DB58969F7C5F}">
      <dsp:nvSpPr>
        <dsp:cNvPr id="0" name=""/>
        <dsp:cNvSpPr/>
      </dsp:nvSpPr>
      <dsp:spPr>
        <a:xfrm>
          <a:off x="0" y="876484"/>
          <a:ext cx="5914209" cy="0"/>
        </a:xfrm>
        <a:prstGeom prst="line">
          <a:avLst/>
        </a:prstGeom>
        <a:blipFill>
          <a:blip xmlns:r="http://schemas.openxmlformats.org/officeDocument/2006/relationships" r:embed="rId1">
            <a:duotone>
              <a:schemeClr val="accent2">
                <a:hueOff val="672631"/>
                <a:satOff val="-714"/>
                <a:lumOff val="549"/>
                <a:alphaOff val="0"/>
                <a:shade val="74000"/>
                <a:satMod val="130000"/>
                <a:lumMod val="90000"/>
              </a:schemeClr>
              <a:schemeClr val="accent2">
                <a:hueOff val="672631"/>
                <a:satOff val="-714"/>
                <a:lumOff val="549"/>
                <a:alphaOff val="0"/>
                <a:tint val="94000"/>
                <a:satMod val="120000"/>
                <a:lumMod val="104000"/>
              </a:schemeClr>
            </a:duotone>
          </a:blip>
          <a:tile tx="0" ty="0" sx="100000" sy="100000" flip="none" algn="tl"/>
        </a:blipFill>
        <a:ln w="9525" cap="flat" cmpd="sng" algn="ctr">
          <a:solidFill>
            <a:schemeClr val="accent2">
              <a:hueOff val="672631"/>
              <a:satOff val="-714"/>
              <a:lumOff val="549"/>
              <a:alphaOff val="0"/>
            </a:schemeClr>
          </a:solidFill>
          <a:prstDash val="solid"/>
        </a:ln>
        <a:effectLst>
          <a:innerShdw blurRad="25400" dist="12700" dir="13500000">
            <a:srgbClr val="000000">
              <a:alpha val="45000"/>
            </a:srgbClr>
          </a:innerShdw>
        </a:effectLst>
      </dsp:spPr>
      <dsp:style>
        <a:lnRef idx="1">
          <a:scrgbClr r="0" g="0" b="0"/>
        </a:lnRef>
        <a:fillRef idx="3">
          <a:scrgbClr r="0" g="0" b="0"/>
        </a:fillRef>
        <a:effectRef idx="2">
          <a:scrgbClr r="0" g="0" b="0"/>
        </a:effectRef>
        <a:fontRef idx="minor">
          <a:schemeClr val="lt1"/>
        </a:fontRef>
      </dsp:style>
    </dsp:sp>
    <dsp:sp modelId="{2CD0E9AB-3CF5-47ED-89E9-27CA8316E32B}">
      <dsp:nvSpPr>
        <dsp:cNvPr id="0" name=""/>
        <dsp:cNvSpPr/>
      </dsp:nvSpPr>
      <dsp:spPr>
        <a:xfrm>
          <a:off x="0" y="876484"/>
          <a:ext cx="5914209" cy="873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Amazon Alexa</a:t>
          </a:r>
        </a:p>
      </dsp:txBody>
      <dsp:txXfrm>
        <a:off x="0" y="876484"/>
        <a:ext cx="5914209" cy="873921"/>
      </dsp:txXfrm>
    </dsp:sp>
    <dsp:sp modelId="{025AB838-9767-40EE-B04A-637DFA325AD5}">
      <dsp:nvSpPr>
        <dsp:cNvPr id="0" name=""/>
        <dsp:cNvSpPr/>
      </dsp:nvSpPr>
      <dsp:spPr>
        <a:xfrm>
          <a:off x="0" y="1750406"/>
          <a:ext cx="5914209" cy="0"/>
        </a:xfrm>
        <a:prstGeom prst="line">
          <a:avLst/>
        </a:prstGeom>
        <a:blipFill>
          <a:blip xmlns:r="http://schemas.openxmlformats.org/officeDocument/2006/relationships" r:embed="rId1">
            <a:duotone>
              <a:schemeClr val="accent2">
                <a:hueOff val="1345262"/>
                <a:satOff val="-1429"/>
                <a:lumOff val="1098"/>
                <a:alphaOff val="0"/>
                <a:shade val="74000"/>
                <a:satMod val="130000"/>
                <a:lumMod val="90000"/>
              </a:schemeClr>
              <a:schemeClr val="accent2">
                <a:hueOff val="1345262"/>
                <a:satOff val="-1429"/>
                <a:lumOff val="1098"/>
                <a:alphaOff val="0"/>
                <a:tint val="94000"/>
                <a:satMod val="120000"/>
                <a:lumMod val="104000"/>
              </a:schemeClr>
            </a:duotone>
          </a:blip>
          <a:tile tx="0" ty="0" sx="100000" sy="100000" flip="none" algn="tl"/>
        </a:blipFill>
        <a:ln w="9525" cap="flat" cmpd="sng" algn="ctr">
          <a:solidFill>
            <a:schemeClr val="accent2">
              <a:hueOff val="1345262"/>
              <a:satOff val="-1429"/>
              <a:lumOff val="1098"/>
              <a:alphaOff val="0"/>
            </a:schemeClr>
          </a:solidFill>
          <a:prstDash val="solid"/>
        </a:ln>
        <a:effectLst>
          <a:innerShdw blurRad="25400" dist="12700" dir="13500000">
            <a:srgbClr val="000000">
              <a:alpha val="45000"/>
            </a:srgbClr>
          </a:innerShdw>
        </a:effectLst>
      </dsp:spPr>
      <dsp:style>
        <a:lnRef idx="1">
          <a:scrgbClr r="0" g="0" b="0"/>
        </a:lnRef>
        <a:fillRef idx="3">
          <a:scrgbClr r="0" g="0" b="0"/>
        </a:fillRef>
        <a:effectRef idx="2">
          <a:scrgbClr r="0" g="0" b="0"/>
        </a:effectRef>
        <a:fontRef idx="minor">
          <a:schemeClr val="lt1"/>
        </a:fontRef>
      </dsp:style>
    </dsp:sp>
    <dsp:sp modelId="{38C7C9FD-4C99-498A-9B8F-B86C0FEB571F}">
      <dsp:nvSpPr>
        <dsp:cNvPr id="0" name=""/>
        <dsp:cNvSpPr/>
      </dsp:nvSpPr>
      <dsp:spPr>
        <a:xfrm>
          <a:off x="0" y="1750406"/>
          <a:ext cx="5914209" cy="873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Apple Siri</a:t>
          </a:r>
        </a:p>
      </dsp:txBody>
      <dsp:txXfrm>
        <a:off x="0" y="1750406"/>
        <a:ext cx="5914209" cy="873921"/>
      </dsp:txXfrm>
    </dsp:sp>
    <dsp:sp modelId="{5BF32CFF-5A9A-45FE-A144-3A00289F6545}">
      <dsp:nvSpPr>
        <dsp:cNvPr id="0" name=""/>
        <dsp:cNvSpPr/>
      </dsp:nvSpPr>
      <dsp:spPr>
        <a:xfrm>
          <a:off x="0" y="2624328"/>
          <a:ext cx="5914209" cy="0"/>
        </a:xfrm>
        <a:prstGeom prst="line">
          <a:avLst/>
        </a:prstGeom>
        <a:blipFill>
          <a:blip xmlns:r="http://schemas.openxmlformats.org/officeDocument/2006/relationships" r:embed="rId1">
            <a:duotone>
              <a:schemeClr val="accent2">
                <a:hueOff val="2017893"/>
                <a:satOff val="-2143"/>
                <a:lumOff val="1647"/>
                <a:alphaOff val="0"/>
                <a:shade val="74000"/>
                <a:satMod val="130000"/>
                <a:lumMod val="90000"/>
              </a:schemeClr>
              <a:schemeClr val="accent2">
                <a:hueOff val="2017893"/>
                <a:satOff val="-2143"/>
                <a:lumOff val="1647"/>
                <a:alphaOff val="0"/>
                <a:tint val="94000"/>
                <a:satMod val="120000"/>
                <a:lumMod val="104000"/>
              </a:schemeClr>
            </a:duotone>
          </a:blip>
          <a:tile tx="0" ty="0" sx="100000" sy="100000" flip="none" algn="tl"/>
        </a:blipFill>
        <a:ln w="9525" cap="flat" cmpd="sng" algn="ctr">
          <a:solidFill>
            <a:schemeClr val="accent2">
              <a:hueOff val="2017893"/>
              <a:satOff val="-2143"/>
              <a:lumOff val="1647"/>
              <a:alphaOff val="0"/>
            </a:schemeClr>
          </a:solidFill>
          <a:prstDash val="solid"/>
        </a:ln>
        <a:effectLst>
          <a:innerShdw blurRad="25400" dist="12700" dir="13500000">
            <a:srgbClr val="000000">
              <a:alpha val="45000"/>
            </a:srgbClr>
          </a:innerShdw>
        </a:effectLst>
      </dsp:spPr>
      <dsp:style>
        <a:lnRef idx="1">
          <a:scrgbClr r="0" g="0" b="0"/>
        </a:lnRef>
        <a:fillRef idx="3">
          <a:scrgbClr r="0" g="0" b="0"/>
        </a:fillRef>
        <a:effectRef idx="2">
          <a:scrgbClr r="0" g="0" b="0"/>
        </a:effectRef>
        <a:fontRef idx="minor">
          <a:schemeClr val="lt1"/>
        </a:fontRef>
      </dsp:style>
    </dsp:sp>
    <dsp:sp modelId="{626E935D-5457-425D-BDFD-F340F44D64F0}">
      <dsp:nvSpPr>
        <dsp:cNvPr id="0" name=""/>
        <dsp:cNvSpPr/>
      </dsp:nvSpPr>
      <dsp:spPr>
        <a:xfrm>
          <a:off x="0" y="2624328"/>
          <a:ext cx="5914209" cy="873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Spoken Language Translation</a:t>
          </a:r>
        </a:p>
      </dsp:txBody>
      <dsp:txXfrm>
        <a:off x="0" y="2624328"/>
        <a:ext cx="5914209" cy="873921"/>
      </dsp:txXfrm>
    </dsp:sp>
    <dsp:sp modelId="{D141FA59-0A41-4500-A049-E62E12A49D89}">
      <dsp:nvSpPr>
        <dsp:cNvPr id="0" name=""/>
        <dsp:cNvSpPr/>
      </dsp:nvSpPr>
      <dsp:spPr>
        <a:xfrm>
          <a:off x="0" y="3498250"/>
          <a:ext cx="5914209" cy="0"/>
        </a:xfrm>
        <a:prstGeom prst="line">
          <a:avLst/>
        </a:prstGeom>
        <a:blipFill>
          <a:blip xmlns:r="http://schemas.openxmlformats.org/officeDocument/2006/relationships" r:embed="rId1">
            <a:duotone>
              <a:schemeClr val="accent2">
                <a:hueOff val="2690524"/>
                <a:satOff val="-2858"/>
                <a:lumOff val="2196"/>
                <a:alphaOff val="0"/>
                <a:shade val="74000"/>
                <a:satMod val="130000"/>
                <a:lumMod val="90000"/>
              </a:schemeClr>
              <a:schemeClr val="accent2">
                <a:hueOff val="2690524"/>
                <a:satOff val="-2858"/>
                <a:lumOff val="2196"/>
                <a:alphaOff val="0"/>
                <a:tint val="94000"/>
                <a:satMod val="120000"/>
                <a:lumMod val="104000"/>
              </a:schemeClr>
            </a:duotone>
          </a:blip>
          <a:tile tx="0" ty="0" sx="100000" sy="100000" flip="none" algn="tl"/>
        </a:blipFill>
        <a:ln w="9525" cap="flat" cmpd="sng" algn="ctr">
          <a:solidFill>
            <a:schemeClr val="accent2">
              <a:hueOff val="2690524"/>
              <a:satOff val="-2858"/>
              <a:lumOff val="2196"/>
              <a:alphaOff val="0"/>
            </a:schemeClr>
          </a:solidFill>
          <a:prstDash val="solid"/>
        </a:ln>
        <a:effectLst>
          <a:innerShdw blurRad="25400" dist="12700" dir="13500000">
            <a:srgbClr val="000000">
              <a:alpha val="45000"/>
            </a:srgbClr>
          </a:innerShdw>
        </a:effectLst>
      </dsp:spPr>
      <dsp:style>
        <a:lnRef idx="1">
          <a:scrgbClr r="0" g="0" b="0"/>
        </a:lnRef>
        <a:fillRef idx="3">
          <a:scrgbClr r="0" g="0" b="0"/>
        </a:fillRef>
        <a:effectRef idx="2">
          <a:scrgbClr r="0" g="0" b="0"/>
        </a:effectRef>
        <a:fontRef idx="minor">
          <a:schemeClr val="lt1"/>
        </a:fontRef>
      </dsp:style>
    </dsp:sp>
    <dsp:sp modelId="{3B597E6C-4856-4D39-B151-37E1AA88E8FC}">
      <dsp:nvSpPr>
        <dsp:cNvPr id="0" name=""/>
        <dsp:cNvSpPr/>
      </dsp:nvSpPr>
      <dsp:spPr>
        <a:xfrm>
          <a:off x="0" y="3498250"/>
          <a:ext cx="5914209" cy="873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Spoken Document Retrieval</a:t>
          </a:r>
        </a:p>
      </dsp:txBody>
      <dsp:txXfrm>
        <a:off x="0" y="3498250"/>
        <a:ext cx="5914209" cy="873921"/>
      </dsp:txXfrm>
    </dsp:sp>
    <dsp:sp modelId="{F015E643-C152-4501-A536-55A4A8DE3B84}">
      <dsp:nvSpPr>
        <dsp:cNvPr id="0" name=""/>
        <dsp:cNvSpPr/>
      </dsp:nvSpPr>
      <dsp:spPr>
        <a:xfrm>
          <a:off x="0" y="4372172"/>
          <a:ext cx="5914209" cy="0"/>
        </a:xfrm>
        <a:prstGeom prst="line">
          <a:avLst/>
        </a:prstGeom>
        <a:blipFill>
          <a:blip xmlns:r="http://schemas.openxmlformats.org/officeDocument/2006/relationships" r:embed="rId1">
            <a:duotone>
              <a:schemeClr val="accent2">
                <a:hueOff val="3363155"/>
                <a:satOff val="-3572"/>
                <a:lumOff val="2745"/>
                <a:alphaOff val="0"/>
                <a:shade val="74000"/>
                <a:satMod val="130000"/>
                <a:lumMod val="90000"/>
              </a:schemeClr>
              <a:schemeClr val="accent2">
                <a:hueOff val="3363155"/>
                <a:satOff val="-3572"/>
                <a:lumOff val="2745"/>
                <a:alphaOff val="0"/>
                <a:tint val="94000"/>
                <a:satMod val="120000"/>
                <a:lumMod val="104000"/>
              </a:schemeClr>
            </a:duotone>
          </a:blip>
          <a:tile tx="0" ty="0" sx="100000" sy="100000" flip="none" algn="tl"/>
        </a:blipFill>
        <a:ln w="9525" cap="flat" cmpd="sng" algn="ctr">
          <a:solidFill>
            <a:schemeClr val="accent2">
              <a:hueOff val="3363155"/>
              <a:satOff val="-3572"/>
              <a:lumOff val="2745"/>
              <a:alphaOff val="0"/>
            </a:schemeClr>
          </a:solidFill>
          <a:prstDash val="solid"/>
        </a:ln>
        <a:effectLst>
          <a:innerShdw blurRad="25400" dist="12700" dir="13500000">
            <a:srgbClr val="000000">
              <a:alpha val="45000"/>
            </a:srgbClr>
          </a:innerShdw>
        </a:effectLst>
      </dsp:spPr>
      <dsp:style>
        <a:lnRef idx="1">
          <a:scrgbClr r="0" g="0" b="0"/>
        </a:lnRef>
        <a:fillRef idx="3">
          <a:scrgbClr r="0" g="0" b="0"/>
        </a:fillRef>
        <a:effectRef idx="2">
          <a:scrgbClr r="0" g="0" b="0"/>
        </a:effectRef>
        <a:fontRef idx="minor">
          <a:schemeClr val="lt1"/>
        </a:fontRef>
      </dsp:style>
    </dsp:sp>
    <dsp:sp modelId="{66881368-885E-4A5A-A889-53E89460F5A5}">
      <dsp:nvSpPr>
        <dsp:cNvPr id="0" name=""/>
        <dsp:cNvSpPr/>
      </dsp:nvSpPr>
      <dsp:spPr>
        <a:xfrm>
          <a:off x="0" y="4372172"/>
          <a:ext cx="5914209" cy="873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Multilingual Speech Recognition</a:t>
          </a:r>
        </a:p>
      </dsp:txBody>
      <dsp:txXfrm>
        <a:off x="0" y="4372172"/>
        <a:ext cx="5914209" cy="87392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71B965-10C2-4178-A32B-A7A4F503E05B}">
      <dsp:nvSpPr>
        <dsp:cNvPr id="0" name=""/>
        <dsp:cNvSpPr/>
      </dsp:nvSpPr>
      <dsp:spPr>
        <a:xfrm>
          <a:off x="0" y="2178"/>
          <a:ext cx="5914209" cy="11040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CEED9F-22C2-4031-80F6-3246065981BA}">
      <dsp:nvSpPr>
        <dsp:cNvPr id="0" name=""/>
        <dsp:cNvSpPr/>
      </dsp:nvSpPr>
      <dsp:spPr>
        <a:xfrm>
          <a:off x="333979" y="250592"/>
          <a:ext cx="607234" cy="60723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5CD4C9C-0D70-4A22-8407-6F3B4372EAF6}">
      <dsp:nvSpPr>
        <dsp:cNvPr id="0" name=""/>
        <dsp:cNvSpPr/>
      </dsp:nvSpPr>
      <dsp:spPr>
        <a:xfrm>
          <a:off x="1275192" y="2178"/>
          <a:ext cx="4639016" cy="1104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47" tIns="116847" rIns="116847" bIns="116847" numCol="1" spcCol="1270" anchor="ctr" anchorCtr="0">
          <a:noAutofit/>
        </a:bodyPr>
        <a:lstStyle/>
        <a:p>
          <a:pPr marL="0" lvl="0" indent="0" algn="l" defTabSz="889000">
            <a:lnSpc>
              <a:spcPct val="100000"/>
            </a:lnSpc>
            <a:spcBef>
              <a:spcPct val="0"/>
            </a:spcBef>
            <a:spcAft>
              <a:spcPct val="35000"/>
            </a:spcAft>
            <a:buNone/>
          </a:pPr>
          <a:r>
            <a:rPr lang="en-US" sz="2000" kern="1200" dirty="0"/>
            <a:t>Variation in type of speech input and broad classification – Spam/Fraud/Threat/Blackmail</a:t>
          </a:r>
        </a:p>
      </dsp:txBody>
      <dsp:txXfrm>
        <a:off x="1275192" y="2178"/>
        <a:ext cx="4639016" cy="1104063"/>
      </dsp:txXfrm>
    </dsp:sp>
    <dsp:sp modelId="{507F0DBF-6EA6-4746-B77A-6FCA97D0EA47}">
      <dsp:nvSpPr>
        <dsp:cNvPr id="0" name=""/>
        <dsp:cNvSpPr/>
      </dsp:nvSpPr>
      <dsp:spPr>
        <a:xfrm>
          <a:off x="0" y="1382257"/>
          <a:ext cx="5914209" cy="11040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0BFA7E-8260-45C5-9DEE-63B57554DE01}">
      <dsp:nvSpPr>
        <dsp:cNvPr id="0" name=""/>
        <dsp:cNvSpPr/>
      </dsp:nvSpPr>
      <dsp:spPr>
        <a:xfrm>
          <a:off x="333979" y="1630671"/>
          <a:ext cx="607234" cy="60723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276699A-A4E5-4F4E-AABF-306542CDAC32}">
      <dsp:nvSpPr>
        <dsp:cNvPr id="0" name=""/>
        <dsp:cNvSpPr/>
      </dsp:nvSpPr>
      <dsp:spPr>
        <a:xfrm>
          <a:off x="1275192" y="1382257"/>
          <a:ext cx="4639016" cy="1104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47" tIns="116847" rIns="116847" bIns="116847" numCol="1" spcCol="1270" anchor="ctr" anchorCtr="0">
          <a:noAutofit/>
        </a:bodyPr>
        <a:lstStyle/>
        <a:p>
          <a:pPr marL="0" lvl="0" indent="0" algn="l" defTabSz="889000">
            <a:lnSpc>
              <a:spcPct val="100000"/>
            </a:lnSpc>
            <a:spcBef>
              <a:spcPct val="0"/>
            </a:spcBef>
            <a:spcAft>
              <a:spcPct val="35000"/>
            </a:spcAft>
            <a:buNone/>
          </a:pPr>
          <a:r>
            <a:rPr lang="en-US" sz="2000" kern="1200" dirty="0"/>
            <a:t>Understanding how human beings comprehend non-legitimate calls</a:t>
          </a:r>
        </a:p>
      </dsp:txBody>
      <dsp:txXfrm>
        <a:off x="1275192" y="1382257"/>
        <a:ext cx="4639016" cy="1104063"/>
      </dsp:txXfrm>
    </dsp:sp>
    <dsp:sp modelId="{D7DA308D-1C36-4117-BDA7-A2F58C59C02C}">
      <dsp:nvSpPr>
        <dsp:cNvPr id="0" name=""/>
        <dsp:cNvSpPr/>
      </dsp:nvSpPr>
      <dsp:spPr>
        <a:xfrm>
          <a:off x="0" y="2762336"/>
          <a:ext cx="5914209" cy="11040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DA3432-5D66-4878-B012-C274EC9D48E1}">
      <dsp:nvSpPr>
        <dsp:cNvPr id="0" name=""/>
        <dsp:cNvSpPr/>
      </dsp:nvSpPr>
      <dsp:spPr>
        <a:xfrm>
          <a:off x="333979" y="3010750"/>
          <a:ext cx="607234" cy="60723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9A65B54-2510-4CF7-8041-9699C7CB2271}">
      <dsp:nvSpPr>
        <dsp:cNvPr id="0" name=""/>
        <dsp:cNvSpPr/>
      </dsp:nvSpPr>
      <dsp:spPr>
        <a:xfrm>
          <a:off x="1275192" y="2762336"/>
          <a:ext cx="4639016" cy="1104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47" tIns="116847" rIns="116847" bIns="116847" numCol="1" spcCol="1270" anchor="ctr" anchorCtr="0">
          <a:noAutofit/>
        </a:bodyPr>
        <a:lstStyle/>
        <a:p>
          <a:pPr marL="0" lvl="0" indent="0" algn="l" defTabSz="889000">
            <a:lnSpc>
              <a:spcPct val="100000"/>
            </a:lnSpc>
            <a:spcBef>
              <a:spcPct val="0"/>
            </a:spcBef>
            <a:spcAft>
              <a:spcPct val="35000"/>
            </a:spcAft>
            <a:buNone/>
          </a:pPr>
          <a:r>
            <a:rPr lang="en-US" sz="2000" kern="1200" dirty="0"/>
            <a:t>Unlike</a:t>
          </a:r>
          <a:r>
            <a:rPr lang="en-US" sz="2000" kern="1200" baseline="0" dirty="0"/>
            <a:t> raw images, raw speech is complex and not suitable for model</a:t>
          </a:r>
          <a:endParaRPr lang="en-US" sz="2000" kern="1200" dirty="0"/>
        </a:p>
      </dsp:txBody>
      <dsp:txXfrm>
        <a:off x="1275192" y="2762336"/>
        <a:ext cx="4639016" cy="1104063"/>
      </dsp:txXfrm>
    </dsp:sp>
    <dsp:sp modelId="{E847D97E-D659-46B2-878F-2308537F37B9}">
      <dsp:nvSpPr>
        <dsp:cNvPr id="0" name=""/>
        <dsp:cNvSpPr/>
      </dsp:nvSpPr>
      <dsp:spPr>
        <a:xfrm>
          <a:off x="0" y="4142415"/>
          <a:ext cx="5914209" cy="11040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E69758-A6F6-4C16-9C3C-9336D81BAA01}">
      <dsp:nvSpPr>
        <dsp:cNvPr id="0" name=""/>
        <dsp:cNvSpPr/>
      </dsp:nvSpPr>
      <dsp:spPr>
        <a:xfrm>
          <a:off x="333979" y="4390829"/>
          <a:ext cx="607234" cy="60723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00BD783-7261-4948-AE4F-A1C9A3EA8254}">
      <dsp:nvSpPr>
        <dsp:cNvPr id="0" name=""/>
        <dsp:cNvSpPr/>
      </dsp:nvSpPr>
      <dsp:spPr>
        <a:xfrm>
          <a:off x="1275192" y="4142415"/>
          <a:ext cx="4639016" cy="1104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47" tIns="116847" rIns="116847" bIns="116847" numCol="1" spcCol="1270" anchor="ctr" anchorCtr="0">
          <a:noAutofit/>
        </a:bodyPr>
        <a:lstStyle/>
        <a:p>
          <a:pPr marL="0" lvl="0" indent="0" algn="l" defTabSz="889000">
            <a:lnSpc>
              <a:spcPct val="100000"/>
            </a:lnSpc>
            <a:spcBef>
              <a:spcPct val="0"/>
            </a:spcBef>
            <a:spcAft>
              <a:spcPct val="35000"/>
            </a:spcAft>
            <a:buNone/>
          </a:pPr>
          <a:r>
            <a:rPr lang="en-US" sz="2000" kern="1200" dirty="0"/>
            <a:t>Larger</a:t>
          </a:r>
          <a:r>
            <a:rPr lang="en-US" sz="2000" kern="1200" baseline="0" dirty="0"/>
            <a:t> the audio, higher the cost (computation-time)</a:t>
          </a:r>
          <a:endParaRPr lang="en-US" sz="2000" kern="1200" dirty="0"/>
        </a:p>
      </dsp:txBody>
      <dsp:txXfrm>
        <a:off x="1275192" y="4142415"/>
        <a:ext cx="4639016" cy="110406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628C41-1B7C-4CCD-9FD0-9B7D73048E18}">
      <dsp:nvSpPr>
        <dsp:cNvPr id="0" name=""/>
        <dsp:cNvSpPr/>
      </dsp:nvSpPr>
      <dsp:spPr>
        <a:xfrm>
          <a:off x="0" y="1153160"/>
          <a:ext cx="10395285" cy="1537547"/>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0E9DDA-B65D-49BD-B36F-BC7C12180715}">
      <dsp:nvSpPr>
        <dsp:cNvPr id="0" name=""/>
        <dsp:cNvSpPr/>
      </dsp:nvSpPr>
      <dsp:spPr>
        <a:xfrm>
          <a:off x="257334" y="0"/>
          <a:ext cx="2509507" cy="15375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0">
          <a:noAutofit/>
        </a:bodyPr>
        <a:lstStyle/>
        <a:p>
          <a:pPr marL="0" lvl="0" indent="0" algn="just" defTabSz="800100">
            <a:lnSpc>
              <a:spcPct val="90000"/>
            </a:lnSpc>
            <a:spcBef>
              <a:spcPct val="0"/>
            </a:spcBef>
            <a:spcAft>
              <a:spcPct val="35000"/>
            </a:spcAft>
            <a:buNone/>
          </a:pPr>
          <a:r>
            <a:rPr lang="en-US" sz="1800" kern="1200" dirty="0"/>
            <a:t>Promising results are obtained for </a:t>
          </a:r>
          <a:r>
            <a:rPr lang="en-US" sz="1800" b="1" kern="1200" dirty="0"/>
            <a:t>Spam</a:t>
          </a:r>
          <a:r>
            <a:rPr lang="en-US" sz="1800" kern="1200" dirty="0"/>
            <a:t> text messages, </a:t>
          </a:r>
          <a:r>
            <a:rPr lang="en-US" sz="1800" b="1" kern="1200" dirty="0"/>
            <a:t>fraud</a:t>
          </a:r>
          <a:r>
            <a:rPr lang="en-US" sz="1800" kern="1200" dirty="0"/>
            <a:t> emails, </a:t>
          </a:r>
          <a:r>
            <a:rPr lang="en-US" sz="1800" b="1" kern="1200" dirty="0"/>
            <a:t>threat</a:t>
          </a:r>
          <a:r>
            <a:rPr lang="en-US" sz="1800" kern="1200" dirty="0"/>
            <a:t> and </a:t>
          </a:r>
          <a:r>
            <a:rPr lang="en-US" sz="1800" b="1" kern="1200" dirty="0"/>
            <a:t>blackmail</a:t>
          </a:r>
          <a:r>
            <a:rPr lang="en-US" sz="1800" kern="1200" dirty="0"/>
            <a:t> texts.</a:t>
          </a:r>
        </a:p>
      </dsp:txBody>
      <dsp:txXfrm>
        <a:off x="257334" y="0"/>
        <a:ext cx="2509507" cy="1537547"/>
      </dsp:txXfrm>
    </dsp:sp>
    <dsp:sp modelId="{51AC5118-3847-4ECD-BFE1-4FD2D751D914}">
      <dsp:nvSpPr>
        <dsp:cNvPr id="0" name=""/>
        <dsp:cNvSpPr/>
      </dsp:nvSpPr>
      <dsp:spPr>
        <a:xfrm>
          <a:off x="1319894" y="1729740"/>
          <a:ext cx="384386" cy="384386"/>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38A719-43AE-4854-808F-6BD12690DAB8}">
      <dsp:nvSpPr>
        <dsp:cNvPr id="0" name=""/>
        <dsp:cNvSpPr/>
      </dsp:nvSpPr>
      <dsp:spPr>
        <a:xfrm>
          <a:off x="2890201" y="2300839"/>
          <a:ext cx="2928326" cy="1200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0" lvl="0" indent="0" algn="just" defTabSz="800100">
            <a:lnSpc>
              <a:spcPct val="90000"/>
            </a:lnSpc>
            <a:spcBef>
              <a:spcPct val="0"/>
            </a:spcBef>
            <a:spcAft>
              <a:spcPct val="35000"/>
            </a:spcAft>
            <a:buNone/>
          </a:pPr>
          <a:r>
            <a:rPr lang="en-US" sz="1800" b="1" kern="1200" dirty="0" err="1"/>
            <a:t>OneVsRest</a:t>
          </a:r>
          <a:r>
            <a:rPr lang="en-US" sz="1800" b="1" kern="1200" dirty="0"/>
            <a:t> Classifiers </a:t>
          </a:r>
          <a:r>
            <a:rPr lang="en-US" sz="1800" kern="1200" dirty="0"/>
            <a:t>tend to combine the classifiers for multi-type input.</a:t>
          </a:r>
          <a:endParaRPr lang="en-IN" sz="1800" kern="1200" dirty="0"/>
        </a:p>
      </dsp:txBody>
      <dsp:txXfrm>
        <a:off x="2890201" y="2300839"/>
        <a:ext cx="2928326" cy="1200670"/>
      </dsp:txXfrm>
    </dsp:sp>
    <dsp:sp modelId="{D41F2E28-2CDA-44DD-BC9C-94B5CA50F893}">
      <dsp:nvSpPr>
        <dsp:cNvPr id="0" name=""/>
        <dsp:cNvSpPr/>
      </dsp:nvSpPr>
      <dsp:spPr>
        <a:xfrm>
          <a:off x="3823947" y="1729740"/>
          <a:ext cx="384386" cy="384386"/>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E3697E-2522-4544-9345-870239DBF483}">
      <dsp:nvSpPr>
        <dsp:cNvPr id="0" name=""/>
        <dsp:cNvSpPr/>
      </dsp:nvSpPr>
      <dsp:spPr>
        <a:xfrm>
          <a:off x="5867311" y="0"/>
          <a:ext cx="2274062" cy="15375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b" anchorCtr="1">
          <a:noAutofit/>
        </a:bodyPr>
        <a:lstStyle/>
        <a:p>
          <a:pPr marL="0" lvl="0" indent="0" algn="l" defTabSz="889000">
            <a:lnSpc>
              <a:spcPct val="90000"/>
            </a:lnSpc>
            <a:spcBef>
              <a:spcPct val="0"/>
            </a:spcBef>
            <a:spcAft>
              <a:spcPct val="35000"/>
            </a:spcAft>
            <a:buNone/>
          </a:pPr>
          <a:r>
            <a:rPr lang="en-IN" sz="2000" b="1" kern="1200" dirty="0"/>
            <a:t>Recording</a:t>
          </a:r>
        </a:p>
        <a:p>
          <a:pPr marL="171450" lvl="1" indent="-171450" algn="l" defTabSz="800100">
            <a:lnSpc>
              <a:spcPct val="90000"/>
            </a:lnSpc>
            <a:spcBef>
              <a:spcPct val="0"/>
            </a:spcBef>
            <a:spcAft>
              <a:spcPct val="15000"/>
            </a:spcAft>
            <a:buChar char="•"/>
          </a:pPr>
          <a:r>
            <a:rPr lang="en-IN" sz="1800" kern="1200" dirty="0"/>
            <a:t>Background service</a:t>
          </a:r>
        </a:p>
        <a:p>
          <a:pPr marL="171450" lvl="1" indent="-171450" algn="l" defTabSz="800100">
            <a:lnSpc>
              <a:spcPct val="90000"/>
            </a:lnSpc>
            <a:spcBef>
              <a:spcPct val="0"/>
            </a:spcBef>
            <a:spcAft>
              <a:spcPct val="15000"/>
            </a:spcAft>
            <a:buChar char="•"/>
          </a:pPr>
          <a:r>
            <a:rPr lang="en-IN" sz="1800" kern="1200" dirty="0"/>
            <a:t>Storage format – mp3/wav</a:t>
          </a:r>
        </a:p>
      </dsp:txBody>
      <dsp:txXfrm>
        <a:off x="5867311" y="0"/>
        <a:ext cx="2274062" cy="1537547"/>
      </dsp:txXfrm>
    </dsp:sp>
    <dsp:sp modelId="{CC58038F-5378-4F3B-BB08-2FD75433F7A5}">
      <dsp:nvSpPr>
        <dsp:cNvPr id="0" name=""/>
        <dsp:cNvSpPr/>
      </dsp:nvSpPr>
      <dsp:spPr>
        <a:xfrm>
          <a:off x="6400188" y="1729740"/>
          <a:ext cx="384386" cy="384386"/>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281E61-FF66-4860-8B12-8416FFA7C65D}" type="datetimeFigureOut">
              <a:rPr lang="en-US" smtClean="0"/>
              <a:t>15-Jul-21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4AE1C4-9928-4E19-8FD9-4AD61B07ACF8}" type="slidenum">
              <a:rPr lang="en-US" smtClean="0"/>
              <a:t>‹#›</a:t>
            </a:fld>
            <a:endParaRPr lang="en-US" dirty="0"/>
          </a:p>
        </p:txBody>
      </p:sp>
    </p:spTree>
    <p:extLst>
      <p:ext uri="{BB962C8B-B14F-4D97-AF65-F5344CB8AC3E}">
        <p14:creationId xmlns:p14="http://schemas.microsoft.com/office/powerpoint/2010/main" val="1971281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e965474a9_3_2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e965474a9_3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2022C12-D3C8-4451-B480-AE708895AF94}" type="datetimeFigureOut">
              <a:rPr lang="en-US" smtClean="0"/>
              <a:t>15-Jul-21</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8F45D6F8-836C-4D91-98EA-C207EF376881}"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0290159"/>
      </p:ext>
    </p:extLst>
  </p:cSld>
  <p:clrMapOvr>
    <a:masterClrMapping/>
  </p:clrMapOvr>
  <mc:AlternateContent xmlns:mc="http://schemas.openxmlformats.org/markup-compatibility/2006" xmlns:p14="http://schemas.microsoft.com/office/powerpoint/2010/main">
    <mc:Choice Requires="p14">
      <p:transition spd="slow" p14:dur="1300">
        <p14:reveal/>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2022C12-D3C8-4451-B480-AE708895AF94}" type="datetimeFigureOut">
              <a:rPr lang="en-US" smtClean="0"/>
              <a:t>15-Jul-21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F45D6F8-836C-4D91-98EA-C207EF376881}" type="slidenum">
              <a:rPr lang="en-US" smtClean="0"/>
              <a:t>‹#›</a:t>
            </a:fld>
            <a:endParaRPr lang="en-US" dirty="0"/>
          </a:p>
        </p:txBody>
      </p:sp>
    </p:spTree>
    <p:extLst>
      <p:ext uri="{BB962C8B-B14F-4D97-AF65-F5344CB8AC3E}">
        <p14:creationId xmlns:p14="http://schemas.microsoft.com/office/powerpoint/2010/main" val="93144955"/>
      </p:ext>
    </p:extLst>
  </p:cSld>
  <p:clrMapOvr>
    <a:masterClrMapping/>
  </p:clrMapOvr>
  <mc:AlternateContent xmlns:mc="http://schemas.openxmlformats.org/markup-compatibility/2006" xmlns:p14="http://schemas.microsoft.com/office/powerpoint/2010/main">
    <mc:Choice Requires="p14">
      <p:transition spd="slow" p14:dur="13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2022C12-D3C8-4451-B480-AE708895AF94}" type="datetimeFigureOut">
              <a:rPr lang="en-US" smtClean="0"/>
              <a:t>15-Jul-21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F45D6F8-836C-4D91-98EA-C207EF376881}" type="slidenum">
              <a:rPr lang="en-US" smtClean="0"/>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9453559"/>
      </p:ext>
    </p:extLst>
  </p:cSld>
  <p:clrMapOvr>
    <a:masterClrMapping/>
  </p:clrMapOvr>
  <mc:AlternateContent xmlns:mc="http://schemas.openxmlformats.org/markup-compatibility/2006" xmlns:p14="http://schemas.microsoft.com/office/powerpoint/2010/main">
    <mc:Choice Requires="p14">
      <p:transition spd="slow" p14:dur="13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2022C12-D3C8-4451-B480-AE708895AF94}" type="datetimeFigureOut">
              <a:rPr lang="en-US" smtClean="0"/>
              <a:t>15-Jul-21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F45D6F8-836C-4D91-98EA-C207EF376881}" type="slidenum">
              <a:rPr lang="en-US" smtClean="0"/>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2173861"/>
      </p:ext>
    </p:extLst>
  </p:cSld>
  <p:clrMapOvr>
    <a:masterClrMapping/>
  </p:clrMapOvr>
  <mc:AlternateContent xmlns:mc="http://schemas.openxmlformats.org/markup-compatibility/2006" xmlns:p14="http://schemas.microsoft.com/office/powerpoint/2010/main">
    <mc:Choice Requires="p14">
      <p:transition spd="slow" p14:dur="13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2022C12-D3C8-4451-B480-AE708895AF94}" type="datetimeFigureOut">
              <a:rPr lang="en-US" smtClean="0"/>
              <a:t>15-Jul-21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F45D6F8-836C-4D91-98EA-C207EF376881}" type="slidenum">
              <a:rPr lang="en-US" smtClean="0"/>
              <a:t>‹#›</a:t>
            </a:fld>
            <a:endParaRPr lang="en-US" dirty="0"/>
          </a:p>
        </p:txBody>
      </p:sp>
    </p:spTree>
    <p:extLst>
      <p:ext uri="{BB962C8B-B14F-4D97-AF65-F5344CB8AC3E}">
        <p14:creationId xmlns:p14="http://schemas.microsoft.com/office/powerpoint/2010/main" val="2108087038"/>
      </p:ext>
    </p:extLst>
  </p:cSld>
  <p:clrMapOvr>
    <a:masterClrMapping/>
  </p:clrMapOvr>
  <mc:AlternateContent xmlns:mc="http://schemas.openxmlformats.org/markup-compatibility/2006" xmlns:p14="http://schemas.microsoft.com/office/powerpoint/2010/main">
    <mc:Choice Requires="p14">
      <p:transition spd="slow" p14:dur="13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2022C12-D3C8-4451-B480-AE708895AF94}" type="datetimeFigureOut">
              <a:rPr lang="en-US" smtClean="0"/>
              <a:t>15-Jul-21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F45D6F8-836C-4D91-98EA-C207EF376881}" type="slidenum">
              <a:rPr lang="en-US" smtClean="0"/>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2662103"/>
      </p:ext>
    </p:extLst>
  </p:cSld>
  <p:clrMapOvr>
    <a:masterClrMapping/>
  </p:clrMapOvr>
  <mc:AlternateContent xmlns:mc="http://schemas.openxmlformats.org/markup-compatibility/2006" xmlns:p14="http://schemas.microsoft.com/office/powerpoint/2010/main">
    <mc:Choice Requires="p14">
      <p:transition spd="slow" p14:dur="13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2022C12-D3C8-4451-B480-AE708895AF94}" type="datetimeFigureOut">
              <a:rPr lang="en-US" smtClean="0"/>
              <a:t>15-Jul-21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F45D6F8-836C-4D91-98EA-C207EF376881}" type="slidenum">
              <a:rPr lang="en-US" smtClean="0"/>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8579291"/>
      </p:ext>
    </p:extLst>
  </p:cSld>
  <p:clrMapOvr>
    <a:masterClrMapping/>
  </p:clrMapOvr>
  <mc:AlternateContent xmlns:mc="http://schemas.openxmlformats.org/markup-compatibility/2006" xmlns:p14="http://schemas.microsoft.com/office/powerpoint/2010/main">
    <mc:Choice Requires="p14">
      <p:transition spd="slow" p14:dur="13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022C12-D3C8-4451-B480-AE708895AF94}" type="datetimeFigureOut">
              <a:rPr lang="en-US" smtClean="0"/>
              <a:t>15-Jul-21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F45D6F8-836C-4D91-98EA-C207EF376881}"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92580045"/>
      </p:ext>
    </p:extLst>
  </p:cSld>
  <p:clrMapOvr>
    <a:masterClrMapping/>
  </p:clrMapOvr>
  <mc:AlternateContent xmlns:mc="http://schemas.openxmlformats.org/markup-compatibility/2006" xmlns:p14="http://schemas.microsoft.com/office/powerpoint/2010/main">
    <mc:Choice Requires="p14">
      <p:transition spd="slow" p14:dur="1300">
        <p14:revea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022C12-D3C8-4451-B480-AE708895AF94}" type="datetimeFigureOut">
              <a:rPr lang="en-US" smtClean="0"/>
              <a:t>15-Jul-21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F45D6F8-836C-4D91-98EA-C207EF376881}"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64445377"/>
      </p:ext>
    </p:extLst>
  </p:cSld>
  <p:clrMapOvr>
    <a:masterClrMapping/>
  </p:clrMapOvr>
  <mc:AlternateContent xmlns:mc="http://schemas.openxmlformats.org/markup-compatibility/2006" xmlns:p14="http://schemas.microsoft.com/office/powerpoint/2010/main">
    <mc:Choice Requires="p14">
      <p:transition spd="slow" p14:dur="13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022C12-D3C8-4451-B480-AE708895AF94}" type="datetimeFigureOut">
              <a:rPr lang="en-US" smtClean="0"/>
              <a:t>15-Jul-21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F45D6F8-836C-4D91-98EA-C207EF376881}" type="slidenum">
              <a:rPr lang="en-US" smtClean="0"/>
              <a:t>‹#›</a:t>
            </a:fld>
            <a:endParaRPr lang="en-US" dirty="0"/>
          </a:p>
        </p:txBody>
      </p:sp>
    </p:spTree>
    <p:extLst>
      <p:ext uri="{BB962C8B-B14F-4D97-AF65-F5344CB8AC3E}">
        <p14:creationId xmlns:p14="http://schemas.microsoft.com/office/powerpoint/2010/main" val="4051388807"/>
      </p:ext>
    </p:extLst>
  </p:cSld>
  <p:clrMapOvr>
    <a:masterClrMapping/>
  </p:clrMapOvr>
  <mc:AlternateContent xmlns:mc="http://schemas.openxmlformats.org/markup-compatibility/2006" xmlns:p14="http://schemas.microsoft.com/office/powerpoint/2010/main">
    <mc:Choice Requires="p14">
      <p:transition spd="slow" p14:dur="13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2022C12-D3C8-4451-B480-AE708895AF94}" type="datetimeFigureOut">
              <a:rPr lang="en-US" smtClean="0"/>
              <a:t>15-Jul-21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F45D6F8-836C-4D91-98EA-C207EF376881}"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2361849"/>
      </p:ext>
    </p:extLst>
  </p:cSld>
  <p:clrMapOvr>
    <a:masterClrMapping/>
  </p:clrMapOvr>
  <mc:AlternateContent xmlns:mc="http://schemas.openxmlformats.org/markup-compatibility/2006" xmlns:p14="http://schemas.microsoft.com/office/powerpoint/2010/main">
    <mc:Choice Requires="p14">
      <p:transition spd="slow" p14:dur="13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022C12-D3C8-4451-B480-AE708895AF94}" type="datetimeFigureOut">
              <a:rPr lang="en-US" smtClean="0"/>
              <a:t>15-Jul-21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F45D6F8-836C-4D91-98EA-C207EF376881}" type="slidenum">
              <a:rPr lang="en-US" smtClean="0"/>
              <a:t>‹#›</a:t>
            </a:fld>
            <a:endParaRPr lang="en-US" dirty="0"/>
          </a:p>
        </p:txBody>
      </p:sp>
    </p:spTree>
    <p:extLst>
      <p:ext uri="{BB962C8B-B14F-4D97-AF65-F5344CB8AC3E}">
        <p14:creationId xmlns:p14="http://schemas.microsoft.com/office/powerpoint/2010/main" val="1426334457"/>
      </p:ext>
    </p:extLst>
  </p:cSld>
  <p:clrMapOvr>
    <a:masterClrMapping/>
  </p:clrMapOvr>
  <mc:AlternateContent xmlns:mc="http://schemas.openxmlformats.org/markup-compatibility/2006" xmlns:p14="http://schemas.microsoft.com/office/powerpoint/2010/main">
    <mc:Choice Requires="p14">
      <p:transition spd="slow" p14:dur="13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022C12-D3C8-4451-B480-AE708895AF94}" type="datetimeFigureOut">
              <a:rPr lang="en-US" smtClean="0"/>
              <a:t>15-Jul-21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F45D6F8-836C-4D91-98EA-C207EF376881}"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5091505"/>
      </p:ext>
    </p:extLst>
  </p:cSld>
  <p:clrMapOvr>
    <a:masterClrMapping/>
  </p:clrMapOvr>
  <mc:AlternateContent xmlns:mc="http://schemas.openxmlformats.org/markup-compatibility/2006" xmlns:p14="http://schemas.microsoft.com/office/powerpoint/2010/main">
    <mc:Choice Requires="p14">
      <p:transition spd="slow" p14:dur="13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022C12-D3C8-4451-B480-AE708895AF94}" type="datetimeFigureOut">
              <a:rPr lang="en-US" smtClean="0"/>
              <a:t>15-Jul-21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F45D6F8-836C-4D91-98EA-C207EF376881}"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3972116"/>
      </p:ext>
    </p:extLst>
  </p:cSld>
  <p:clrMapOvr>
    <a:masterClrMapping/>
  </p:clrMapOvr>
  <mc:AlternateContent xmlns:mc="http://schemas.openxmlformats.org/markup-compatibility/2006" xmlns:p14="http://schemas.microsoft.com/office/powerpoint/2010/main">
    <mc:Choice Requires="p14">
      <p:transition spd="slow" p14:dur="13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022C12-D3C8-4451-B480-AE708895AF94}" type="datetimeFigureOut">
              <a:rPr lang="en-US" smtClean="0"/>
              <a:t>15-Jul-21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F45D6F8-836C-4D91-98EA-C207EF376881}" type="slidenum">
              <a:rPr lang="en-US" smtClean="0"/>
              <a:t>‹#›</a:t>
            </a:fld>
            <a:endParaRPr lang="en-US" dirty="0"/>
          </a:p>
        </p:txBody>
      </p:sp>
    </p:spTree>
    <p:extLst>
      <p:ext uri="{BB962C8B-B14F-4D97-AF65-F5344CB8AC3E}">
        <p14:creationId xmlns:p14="http://schemas.microsoft.com/office/powerpoint/2010/main" val="2592748550"/>
      </p:ext>
    </p:extLst>
  </p:cSld>
  <p:clrMapOvr>
    <a:masterClrMapping/>
  </p:clrMapOvr>
  <mc:AlternateContent xmlns:mc="http://schemas.openxmlformats.org/markup-compatibility/2006" xmlns:p14="http://schemas.microsoft.com/office/powerpoint/2010/main">
    <mc:Choice Requires="p14">
      <p:transition spd="slow" p14:dur="1300">
        <p14:reveal/>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2022C12-D3C8-4451-B480-AE708895AF94}" type="datetimeFigureOut">
              <a:rPr lang="en-US" smtClean="0"/>
              <a:t>15-Jul-21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F45D6F8-836C-4D91-98EA-C207EF376881}"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1749055"/>
      </p:ext>
    </p:extLst>
  </p:cSld>
  <p:clrMapOvr>
    <a:masterClrMapping/>
  </p:clrMapOvr>
  <mc:AlternateContent xmlns:mc="http://schemas.openxmlformats.org/markup-compatibility/2006" xmlns:p14="http://schemas.microsoft.com/office/powerpoint/2010/main">
    <mc:Choice Requires="p14">
      <p:transition spd="slow" p14:dur="1300">
        <p14:reveal/>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2022C12-D3C8-4451-B480-AE708895AF94}" type="datetimeFigureOut">
              <a:rPr lang="en-US" smtClean="0"/>
              <a:t>15-Jul-21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F45D6F8-836C-4D91-98EA-C207EF376881}" type="slidenum">
              <a:rPr lang="en-US" smtClean="0"/>
              <a:t>‹#›</a:t>
            </a:fld>
            <a:endParaRPr lang="en-US" dirty="0"/>
          </a:p>
        </p:txBody>
      </p:sp>
    </p:spTree>
    <p:extLst>
      <p:ext uri="{BB962C8B-B14F-4D97-AF65-F5344CB8AC3E}">
        <p14:creationId xmlns:p14="http://schemas.microsoft.com/office/powerpoint/2010/main" val="3905562160"/>
      </p:ext>
    </p:extLst>
  </p:cSld>
  <p:clrMapOvr>
    <a:masterClrMapping/>
  </p:clrMapOvr>
  <mc:AlternateContent xmlns:mc="http://schemas.openxmlformats.org/markup-compatibility/2006" xmlns:p14="http://schemas.microsoft.com/office/powerpoint/2010/main">
    <mc:Choice Requires="p14">
      <p:transition spd="slow" p14:dur="13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2022C12-D3C8-4451-B480-AE708895AF94}" type="datetimeFigureOut">
              <a:rPr lang="en-US" smtClean="0"/>
              <a:t>15-Jul-21</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F45D6F8-836C-4D91-98EA-C207EF376881}" type="slidenum">
              <a:rPr lang="en-US" smtClean="0"/>
              <a:t>‹#›</a:t>
            </a:fld>
            <a:endParaRPr lang="en-US" dirty="0"/>
          </a:p>
        </p:txBody>
      </p:sp>
    </p:spTree>
    <p:extLst>
      <p:ext uri="{BB962C8B-B14F-4D97-AF65-F5344CB8AC3E}">
        <p14:creationId xmlns:p14="http://schemas.microsoft.com/office/powerpoint/2010/main" val="126842608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mc:AlternateContent xmlns:mc="http://schemas.openxmlformats.org/markup-compatibility/2006" xmlns:p14="http://schemas.microsoft.com/office/powerpoint/2010/main">
    <mc:Choice Requires="p14">
      <p:transition spd="slow" p14:dur="1300">
        <p14:reveal/>
      </p:transition>
    </mc:Choice>
    <mc:Fallback xmlns="">
      <p:transition spd="slow">
        <p:fade/>
      </p:transition>
    </mc:Fallback>
  </mc:AlternateConten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21.jpg"/></Relationships>
</file>

<file path=ppt/slides/_rels/slide1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22.jpg"/></Relationships>
</file>

<file path=ppt/slides/_rels/slide1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23.jpg"/></Relationships>
</file>

<file path=ppt/slides/_rels/slide2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24.jpg"/></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0B78BE18-6882-4FAA-BC8C-CA216E963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1A34F12D-8C0F-46CA-9F4A-D56193C37E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88137"/>
            <a:ext cx="11227442" cy="5883295"/>
          </a:xfrm>
          <a:prstGeom prst="rect">
            <a:avLst/>
          </a:prstGeom>
          <a:solidFill>
            <a:schemeClr val="bg2"/>
          </a:solidFill>
          <a:ln>
            <a:noFill/>
          </a:ln>
          <a:effectLst>
            <a:outerShdw blurRad="114300" dist="127000" dir="4800000" sx="99000" sy="99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aramond" panose="02020404030301010803"/>
              <a:ea typeface="+mn-ea"/>
              <a:cs typeface="+mn-cs"/>
            </a:endParaRPr>
          </a:p>
        </p:txBody>
      </p:sp>
      <p:pic>
        <p:nvPicPr>
          <p:cNvPr id="5" name="Picture 4">
            <a:extLst>
              <a:ext uri="{FF2B5EF4-FFF2-40B4-BE49-F238E27FC236}">
                <a16:creationId xmlns:a16="http://schemas.microsoft.com/office/drawing/2014/main" id="{F35BD45D-107C-4BC8-97C2-A1797EFDD752}"/>
              </a:ext>
            </a:extLst>
          </p:cNvPr>
          <p:cNvPicPr>
            <a:picLocks noChangeAspect="1"/>
          </p:cNvPicPr>
          <p:nvPr/>
        </p:nvPicPr>
        <p:blipFill rotWithShape="1">
          <a:blip r:embed="rId3">
            <a:alphaModFix amt="25000"/>
            <a:extLst>
              <a:ext uri="{28A0092B-C50C-407E-A947-70E740481C1C}">
                <a14:useLocalDpi xmlns:a14="http://schemas.microsoft.com/office/drawing/2010/main" val="0"/>
              </a:ext>
            </a:extLst>
          </a:blip>
          <a:srcRect r="1" b="5158"/>
          <a:stretch/>
        </p:blipFill>
        <p:spPr>
          <a:xfrm>
            <a:off x="486138" y="370612"/>
            <a:ext cx="11227442" cy="5883295"/>
          </a:xfrm>
          <a:prstGeom prst="rect">
            <a:avLst/>
          </a:prstGeom>
        </p:spPr>
      </p:pic>
      <p:sp>
        <p:nvSpPr>
          <p:cNvPr id="55" name="Rectangle 54">
            <a:extLst>
              <a:ext uri="{FF2B5EF4-FFF2-40B4-BE49-F238E27FC236}">
                <a16:creationId xmlns:a16="http://schemas.microsoft.com/office/drawing/2014/main" id="{F3838012-22B6-4303-8F29-04E1419B3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solidFill>
              <a:schemeClr val="tx1"/>
            </a:solidFill>
            <a:miter lim="800000"/>
          </a:ln>
        </p:spPr>
        <p:style>
          <a:lnRef idx="1">
            <a:schemeClr val="accent1"/>
          </a:lnRef>
          <a:fillRef idx="3">
            <a:schemeClr val="accent1"/>
          </a:fillRef>
          <a:effectRef idx="2">
            <a:schemeClr val="accent1"/>
          </a:effectRef>
          <a:fontRef idx="minor">
            <a:schemeClr val="lt1"/>
          </a:fontRef>
        </p:style>
      </p:sp>
      <p:cxnSp>
        <p:nvCxnSpPr>
          <p:cNvPr id="57" name="Straight Connector 56">
            <a:extLst>
              <a:ext uri="{FF2B5EF4-FFF2-40B4-BE49-F238E27FC236}">
                <a16:creationId xmlns:a16="http://schemas.microsoft.com/office/drawing/2014/main" id="{AB061FF5-9F81-427C-8DA5-3989395517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2351" y="2421466"/>
            <a:ext cx="9407298" cy="0"/>
          </a:xfrm>
          <a:prstGeom prst="line">
            <a:avLst/>
          </a:prstGeom>
          <a:ln w="15875">
            <a:solidFill>
              <a:schemeClr val="tx1"/>
            </a:solidFill>
          </a:ln>
        </p:spPr>
        <p:style>
          <a:lnRef idx="2">
            <a:schemeClr val="accent1"/>
          </a:lnRef>
          <a:fillRef idx="0">
            <a:schemeClr val="accent1"/>
          </a:fillRef>
          <a:effectRef idx="1">
            <a:schemeClr val="accent1"/>
          </a:effectRef>
          <a:fontRef idx="minor">
            <a:schemeClr val="tx1"/>
          </a:fontRef>
        </p:style>
      </p:cxnSp>
      <p:grpSp>
        <p:nvGrpSpPr>
          <p:cNvPr id="59" name="Group 58">
            <a:extLst>
              <a:ext uri="{FF2B5EF4-FFF2-40B4-BE49-F238E27FC236}">
                <a16:creationId xmlns:a16="http://schemas.microsoft.com/office/drawing/2014/main" id="{F03F5A17-2CE9-4ADD-9FAF-C1A0BB39CD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8288" y="3128956"/>
            <a:ext cx="12234672" cy="658368"/>
            <a:chOff x="-18288" y="3128956"/>
            <a:chExt cx="12234672" cy="658368"/>
          </a:xfrm>
        </p:grpSpPr>
        <p:sp useBgFill="1">
          <p:nvSpPr>
            <p:cNvPr id="60" name="Rounded Rectangle 20">
              <a:extLst>
                <a:ext uri="{FF2B5EF4-FFF2-40B4-BE49-F238E27FC236}">
                  <a16:creationId xmlns:a16="http://schemas.microsoft.com/office/drawing/2014/main" id="{4A88F887-B43E-4CD1-BCE2-739013C68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2303" y="3128956"/>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aramond" panose="02020404030301010803"/>
                <a:ea typeface="+mn-ea"/>
                <a:cs typeface="+mn-cs"/>
              </a:endParaRPr>
            </a:p>
          </p:txBody>
        </p:sp>
        <p:pic>
          <p:nvPicPr>
            <p:cNvPr id="61" name="Picture 60">
              <a:extLst>
                <a:ext uri="{FF2B5EF4-FFF2-40B4-BE49-F238E27FC236}">
                  <a16:creationId xmlns:a16="http://schemas.microsoft.com/office/drawing/2014/main" id="{2C9D3412-AB4A-4E20-9A79-B2C80D198BC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8288" y="3154680"/>
              <a:ext cx="777240" cy="606425"/>
            </a:xfrm>
            <a:prstGeom prst="rect">
              <a:avLst/>
            </a:prstGeom>
          </p:spPr>
        </p:pic>
        <p:sp useBgFill="1">
          <p:nvSpPr>
            <p:cNvPr id="62" name="Rounded Rectangle 22">
              <a:extLst>
                <a:ext uri="{FF2B5EF4-FFF2-40B4-BE49-F238E27FC236}">
                  <a16:creationId xmlns:a16="http://schemas.microsoft.com/office/drawing/2014/main" id="{A1D7D010-E182-46E6-9264-B39552853F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14377" y="3128956"/>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aramond" panose="02020404030301010803"/>
                <a:ea typeface="+mn-ea"/>
                <a:cs typeface="+mn-cs"/>
              </a:endParaRPr>
            </a:p>
          </p:txBody>
        </p:sp>
        <p:pic>
          <p:nvPicPr>
            <p:cNvPr id="63" name="Picture 62">
              <a:extLst>
                <a:ext uri="{FF2B5EF4-FFF2-40B4-BE49-F238E27FC236}">
                  <a16:creationId xmlns:a16="http://schemas.microsoft.com/office/drawing/2014/main" id="{F4783A7B-2E08-42E4-87EC-EE59B873DFB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flipH="1">
              <a:off x="11439144" y="3154680"/>
              <a:ext cx="777240" cy="606425"/>
            </a:xfrm>
            <a:prstGeom prst="rect">
              <a:avLst/>
            </a:prstGeom>
          </p:spPr>
        </p:pic>
      </p:grpSp>
      <p:sp>
        <p:nvSpPr>
          <p:cNvPr id="46" name="Content Placeholder 2">
            <a:extLst>
              <a:ext uri="{FF2B5EF4-FFF2-40B4-BE49-F238E27FC236}">
                <a16:creationId xmlns:a16="http://schemas.microsoft.com/office/drawing/2014/main" id="{E671BED2-6814-45EB-85E0-733BFB745618}"/>
              </a:ext>
            </a:extLst>
          </p:cNvPr>
          <p:cNvSpPr>
            <a:spLocks noGrp="1"/>
          </p:cNvSpPr>
          <p:nvPr>
            <p:ph idx="1"/>
          </p:nvPr>
        </p:nvSpPr>
        <p:spPr>
          <a:xfrm>
            <a:off x="1217818" y="2716666"/>
            <a:ext cx="9665323" cy="824580"/>
          </a:xfrm>
        </p:spPr>
        <p:txBody>
          <a:bodyPr>
            <a:normAutofit lnSpcReduction="10000"/>
          </a:bodyPr>
          <a:lstStyle/>
          <a:p>
            <a:pPr marL="0" indent="0" algn="ctr">
              <a:lnSpc>
                <a:spcPct val="120000"/>
              </a:lnSpc>
              <a:buNone/>
            </a:pPr>
            <a:r>
              <a:rPr lang="en-US" sz="3600" b="1" dirty="0">
                <a:solidFill>
                  <a:schemeClr val="tx1"/>
                </a:solidFill>
                <a:latin typeface="Times New Roman" panose="02020603050405020304" pitchFamily="18" charset="0"/>
                <a:cs typeface="Times New Roman" panose="02020603050405020304" pitchFamily="18" charset="0"/>
              </a:rPr>
              <a:t>RECORD.AI</a:t>
            </a:r>
          </a:p>
          <a:p>
            <a:pPr marL="0" indent="0">
              <a:lnSpc>
                <a:spcPct val="90000"/>
              </a:lnSpc>
              <a:buNone/>
            </a:pPr>
            <a:endParaRPr lang="en-US" sz="3600" dirty="0">
              <a:solidFill>
                <a:schemeClr val="tx1"/>
              </a:solidFill>
              <a:latin typeface="Times New Roman" panose="02020603050405020304" pitchFamily="18" charset="0"/>
              <a:cs typeface="Times New Roman" panose="02020603050405020304" pitchFamily="18" charset="0"/>
            </a:endParaRPr>
          </a:p>
          <a:p>
            <a:pPr marL="0" indent="0">
              <a:lnSpc>
                <a:spcPct val="90000"/>
              </a:lnSpc>
              <a:buNone/>
            </a:pPr>
            <a:endParaRPr lang="en-US" sz="2000" dirty="0">
              <a:solidFill>
                <a:schemeClr val="tx1"/>
              </a:solidFill>
              <a:latin typeface="Times New Roman" panose="02020603050405020304" pitchFamily="18" charset="0"/>
              <a:cs typeface="Times New Roman" panose="02020603050405020304" pitchFamily="18" charset="0"/>
            </a:endParaRPr>
          </a:p>
          <a:p>
            <a:pPr marL="0" indent="0">
              <a:lnSpc>
                <a:spcPct val="90000"/>
              </a:lnSpc>
              <a:buNone/>
            </a:pP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F7EBE0C0-808A-4B0F-B59A-F29B0ACFE6D0}"/>
              </a:ext>
            </a:extLst>
          </p:cNvPr>
          <p:cNvSpPr txBox="1"/>
          <p:nvPr/>
        </p:nvSpPr>
        <p:spPr>
          <a:xfrm>
            <a:off x="1476375" y="2037814"/>
            <a:ext cx="9323274" cy="369332"/>
          </a:xfrm>
          <a:prstGeom prst="rect">
            <a:avLst/>
          </a:prstGeom>
          <a:noFill/>
        </p:spPr>
        <p:txBody>
          <a:bodyPr wrap="square" rtlCol="0">
            <a:spAutoFit/>
          </a:bodyPr>
          <a:lstStyle/>
          <a:p>
            <a:pPr algn="ctr"/>
            <a:r>
              <a:rPr lang="en-US" b="1" dirty="0"/>
              <a:t>MAJOR PROJECT</a:t>
            </a:r>
            <a:endParaRPr lang="en-IN" b="1" dirty="0"/>
          </a:p>
        </p:txBody>
      </p:sp>
      <p:sp>
        <p:nvSpPr>
          <p:cNvPr id="14" name="TextBox 13">
            <a:extLst>
              <a:ext uri="{FF2B5EF4-FFF2-40B4-BE49-F238E27FC236}">
                <a16:creationId xmlns:a16="http://schemas.microsoft.com/office/drawing/2014/main" id="{A72287FF-5736-44CD-A0D3-3A755C8EF092}"/>
              </a:ext>
            </a:extLst>
          </p:cNvPr>
          <p:cNvSpPr txBox="1"/>
          <p:nvPr/>
        </p:nvSpPr>
        <p:spPr>
          <a:xfrm>
            <a:off x="653732" y="569727"/>
            <a:ext cx="10927079" cy="1323439"/>
          </a:xfrm>
          <a:prstGeom prst="rect">
            <a:avLst/>
          </a:prstGeom>
          <a:noFill/>
        </p:spPr>
        <p:txBody>
          <a:bodyPr wrap="square" rtlCol="0">
            <a:spAutoFit/>
          </a:bodyPr>
          <a:lstStyle/>
          <a:p>
            <a:pPr algn="ctr"/>
            <a:r>
              <a:rPr lang="en-US" sz="2000" b="1"/>
              <a:t>SIDDAGANGA INSTITUTE OF TECHNOLOGY</a:t>
            </a:r>
          </a:p>
          <a:p>
            <a:pPr algn="ctr"/>
            <a:r>
              <a:rPr lang="en-US" sz="2000" b="1"/>
              <a:t>TUMKUR, KARNATAKA - 572103</a:t>
            </a:r>
            <a:endParaRPr lang="en-IN" sz="2000" b="1"/>
          </a:p>
          <a:p>
            <a:pPr algn="ctr"/>
            <a:endParaRPr lang="en-IN" sz="2000" b="1"/>
          </a:p>
          <a:p>
            <a:pPr algn="ctr"/>
            <a:r>
              <a:rPr lang="en-IN" sz="2000" b="1"/>
              <a:t>DEPARTMENT OF COMPUTER SCIENCE AND ENGINEERING</a:t>
            </a:r>
            <a:endParaRPr lang="en-US" sz="2000" b="1" dirty="0"/>
          </a:p>
        </p:txBody>
      </p:sp>
      <p:sp>
        <p:nvSpPr>
          <p:cNvPr id="4" name="TextBox 3">
            <a:extLst>
              <a:ext uri="{FF2B5EF4-FFF2-40B4-BE49-F238E27FC236}">
                <a16:creationId xmlns:a16="http://schemas.microsoft.com/office/drawing/2014/main" id="{463B1289-8C13-4025-A180-541A372F6C8C}"/>
              </a:ext>
            </a:extLst>
          </p:cNvPr>
          <p:cNvSpPr txBox="1"/>
          <p:nvPr/>
        </p:nvSpPr>
        <p:spPr>
          <a:xfrm>
            <a:off x="1217818" y="3629105"/>
            <a:ext cx="4178466" cy="1200329"/>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Presented By:</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CHINMAY R C (1SI17CS027)</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MRINAL RAJ (1SI17CS062)</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SARTHAK MISHRA (1SI17CS097</a:t>
            </a:r>
            <a:r>
              <a:rPr lang="en-IN" dirty="0"/>
              <a:t>)</a:t>
            </a:r>
          </a:p>
        </p:txBody>
      </p:sp>
      <p:sp>
        <p:nvSpPr>
          <p:cNvPr id="6" name="TextBox 5">
            <a:extLst>
              <a:ext uri="{FF2B5EF4-FFF2-40B4-BE49-F238E27FC236}">
                <a16:creationId xmlns:a16="http://schemas.microsoft.com/office/drawing/2014/main" id="{314CB6E9-C191-46B3-93E5-128F2F4F6829}"/>
              </a:ext>
            </a:extLst>
          </p:cNvPr>
          <p:cNvSpPr txBox="1"/>
          <p:nvPr/>
        </p:nvSpPr>
        <p:spPr>
          <a:xfrm>
            <a:off x="1217818" y="5499652"/>
            <a:ext cx="5063712" cy="369332"/>
          </a:xfrm>
          <a:prstGeom prst="rect">
            <a:avLst/>
          </a:prstGeom>
          <a:noFill/>
        </p:spPr>
        <p:txBody>
          <a:bodyPr wrap="square" rtlCol="0">
            <a:spAutoFit/>
          </a:bodyPr>
          <a:lstStyle/>
          <a:p>
            <a:r>
              <a:rPr lang="en-IN" dirty="0"/>
              <a:t>PANEL CONVENER: A.H SHANTHAKUMARA</a:t>
            </a:r>
          </a:p>
        </p:txBody>
      </p:sp>
      <p:sp>
        <p:nvSpPr>
          <p:cNvPr id="7" name="TextBox 6">
            <a:extLst>
              <a:ext uri="{FF2B5EF4-FFF2-40B4-BE49-F238E27FC236}">
                <a16:creationId xmlns:a16="http://schemas.microsoft.com/office/drawing/2014/main" id="{C4615D27-C3BD-4F34-896E-4DA000CCA4DE}"/>
              </a:ext>
            </a:extLst>
          </p:cNvPr>
          <p:cNvSpPr txBox="1"/>
          <p:nvPr/>
        </p:nvSpPr>
        <p:spPr>
          <a:xfrm>
            <a:off x="7092518" y="5499652"/>
            <a:ext cx="4214192" cy="369332"/>
          </a:xfrm>
          <a:prstGeom prst="rect">
            <a:avLst/>
          </a:prstGeom>
          <a:noFill/>
        </p:spPr>
        <p:txBody>
          <a:bodyPr wrap="square" rtlCol="0">
            <a:spAutoFit/>
          </a:bodyPr>
          <a:lstStyle/>
          <a:p>
            <a:r>
              <a:rPr lang="en-IN" dirty="0"/>
              <a:t>PROJECT GUIDE: Dr SHOBHA K</a:t>
            </a:r>
          </a:p>
        </p:txBody>
      </p:sp>
    </p:spTree>
    <p:extLst>
      <p:ext uri="{BB962C8B-B14F-4D97-AF65-F5344CB8AC3E}">
        <p14:creationId xmlns:p14="http://schemas.microsoft.com/office/powerpoint/2010/main" val="14441249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3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5491CE-0721-4E5F-BCEB-A287881E2340}"/>
              </a:ext>
            </a:extLst>
          </p:cNvPr>
          <p:cNvSpPr>
            <a:spLocks noGrp="1"/>
          </p:cNvSpPr>
          <p:nvPr>
            <p:ph idx="1"/>
          </p:nvPr>
        </p:nvSpPr>
        <p:spPr>
          <a:xfrm>
            <a:off x="1295401" y="3116179"/>
            <a:ext cx="9601196" cy="2759690"/>
          </a:xfrm>
        </p:spPr>
        <p:txBody>
          <a:bodyPr>
            <a:normAutofit/>
          </a:bodyPr>
          <a:lstStyle/>
          <a:p>
            <a:pPr marL="0" indent="0" algn="ctr">
              <a:buNone/>
            </a:pPr>
            <a:r>
              <a:rPr lang="en-US" sz="3200" b="1" dirty="0">
                <a:latin typeface="Times New Roman" panose="02020603050405020304" pitchFamily="18" charset="0"/>
                <a:cs typeface="Times New Roman" panose="02020603050405020304" pitchFamily="18" charset="0"/>
              </a:rPr>
              <a:t>IMPLEMENTATION</a:t>
            </a:r>
          </a:p>
        </p:txBody>
      </p:sp>
    </p:spTree>
    <p:extLst>
      <p:ext uri="{BB962C8B-B14F-4D97-AF65-F5344CB8AC3E}">
        <p14:creationId xmlns:p14="http://schemas.microsoft.com/office/powerpoint/2010/main" val="3170509768"/>
      </p:ext>
    </p:extLst>
  </p:cSld>
  <p:clrMapOvr>
    <a:masterClrMapping/>
  </p:clrMapOvr>
  <mc:AlternateContent xmlns:mc="http://schemas.openxmlformats.org/markup-compatibility/2006" xmlns:p14="http://schemas.microsoft.com/office/powerpoint/2010/main">
    <mc:Choice Requires="p14">
      <p:transition spd="slow" p14:dur="13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9290BAC-915D-41CB-BE7B-69C13A6E660A}"/>
              </a:ext>
            </a:extLst>
          </p:cNvPr>
          <p:cNvSpPr>
            <a:spLocks noGrp="1"/>
          </p:cNvSpPr>
          <p:nvPr>
            <p:ph type="title"/>
          </p:nvPr>
        </p:nvSpPr>
        <p:spPr>
          <a:xfrm>
            <a:off x="639668" y="954756"/>
            <a:ext cx="3364992" cy="4946003"/>
          </a:xfrm>
        </p:spPr>
        <p:txBody>
          <a:bodyPr>
            <a:normAutofit/>
          </a:bodyPr>
          <a:lstStyle/>
          <a:p>
            <a:pPr lvl="0"/>
            <a:r>
              <a:rPr lang="en-US" sz="2800" b="1" dirty="0">
                <a:solidFill>
                  <a:srgbClr val="FFFFFF"/>
                </a:solidFill>
              </a:rPr>
              <a:t>ALGORITHM</a:t>
            </a:r>
          </a:p>
        </p:txBody>
      </p:sp>
      <p:sp>
        <p:nvSpPr>
          <p:cNvPr id="14" name="Rectangle 13">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145491CE-0721-4E5F-BCEB-A287881E2340}"/>
              </a:ext>
            </a:extLst>
          </p:cNvPr>
          <p:cNvSpPr>
            <a:spLocks noGrp="1"/>
          </p:cNvSpPr>
          <p:nvPr>
            <p:ph idx="1"/>
          </p:nvPr>
        </p:nvSpPr>
        <p:spPr>
          <a:xfrm>
            <a:off x="4916557" y="469900"/>
            <a:ext cx="7082403" cy="5918200"/>
          </a:xfrm>
        </p:spPr>
        <p:txBody>
          <a:bodyPr anchor="ctr">
            <a:normAutofit/>
          </a:bodyPr>
          <a:lstStyle/>
          <a:p>
            <a:pPr algn="just">
              <a:lnSpc>
                <a:spcPct val="150000"/>
              </a:lnSpc>
              <a:buFont typeface="Wingdings" panose="05000000000000000000" pitchFamily="2" charset="2"/>
              <a:buChar char="Ø"/>
            </a:pPr>
            <a:r>
              <a:rPr lang="en-IN" sz="1600" b="1" dirty="0">
                <a:latin typeface="Times New Roman" panose="02020603050405020304" pitchFamily="18" charset="0"/>
                <a:cs typeface="Times New Roman" panose="02020603050405020304" pitchFamily="18" charset="0"/>
              </a:rPr>
              <a:t>Step1: Dataset Preparation – </a:t>
            </a:r>
            <a:r>
              <a:rPr lang="en-IN" sz="1600" dirty="0">
                <a:latin typeface="Times New Roman" panose="02020603050405020304" pitchFamily="18" charset="0"/>
                <a:cs typeface="Times New Roman" panose="02020603050405020304" pitchFamily="18" charset="0"/>
              </a:rPr>
              <a:t>We extracted data from different reliable sources including Kaggle and Machine Learning dataset repositories, for each type of classification i.e., spam, fraud, legit, blackmail and threat. </a:t>
            </a:r>
          </a:p>
          <a:p>
            <a:pPr marL="0" indent="0" algn="just">
              <a:lnSpc>
                <a:spcPct val="150000"/>
              </a:lnSpc>
              <a:buNone/>
            </a:pPr>
            <a:endParaRPr lang="en-IN" sz="105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IN" sz="1600" b="1" dirty="0">
                <a:latin typeface="Times New Roman" panose="02020603050405020304" pitchFamily="18" charset="0"/>
                <a:cs typeface="Times New Roman" panose="02020603050405020304" pitchFamily="18" charset="0"/>
              </a:rPr>
              <a:t>Step2: Machine Learning Algorithm – </a:t>
            </a:r>
            <a:r>
              <a:rPr lang="en-IN" sz="1600" dirty="0">
                <a:latin typeface="Times New Roman" panose="02020603050405020304" pitchFamily="18" charset="0"/>
                <a:cs typeface="Times New Roman" panose="02020603050405020304" pitchFamily="18" charset="0"/>
              </a:rPr>
              <a:t>Data is fed in the form of 2D matrix as input. </a:t>
            </a:r>
          </a:p>
          <a:p>
            <a:pPr marL="0" indent="0" algn="just">
              <a:lnSpc>
                <a:spcPct val="150000"/>
              </a:lnSpc>
              <a:buNone/>
            </a:pPr>
            <a:r>
              <a:rPr lang="en-IN" sz="1600" dirty="0">
                <a:latin typeface="Times New Roman" panose="02020603050405020304" pitchFamily="18" charset="0"/>
                <a:cs typeface="Times New Roman" panose="02020603050405020304" pitchFamily="18" charset="0"/>
              </a:rPr>
              <a:t>      To define the model, we have used </a:t>
            </a:r>
            <a:r>
              <a:rPr lang="en-IN" sz="1600" dirty="0" err="1">
                <a:latin typeface="Times New Roman" panose="02020603050405020304" pitchFamily="18" charset="0"/>
                <a:cs typeface="Times New Roman" panose="02020603050405020304" pitchFamily="18" charset="0"/>
              </a:rPr>
              <a:t>Keras</a:t>
            </a:r>
            <a:r>
              <a:rPr lang="en-IN" sz="1600" dirty="0">
                <a:latin typeface="Times New Roman" panose="02020603050405020304" pitchFamily="18" charset="0"/>
                <a:cs typeface="Times New Roman" panose="02020603050405020304" pitchFamily="18" charset="0"/>
              </a:rPr>
              <a:t> model defining input in the form of 	input layer, and using classifiers to train it using the prepared dataset. A 	sigmoid function is used at the output to get it in the range 0 and 1 i.e., 	probabilities for 	each label. Hence, the output layer has only 1 node. </a:t>
            </a:r>
          </a:p>
          <a:p>
            <a:pPr marL="0" indent="0" algn="just">
              <a:lnSpc>
                <a:spcPct val="150000"/>
              </a:lnSpc>
              <a:buNone/>
            </a:pPr>
            <a:r>
              <a:rPr lang="en-IN" sz="1600" dirty="0">
                <a:latin typeface="Times New Roman" panose="02020603050405020304" pitchFamily="18" charset="0"/>
                <a:cs typeface="Times New Roman" panose="02020603050405020304" pitchFamily="18" charset="0"/>
              </a:rPr>
              <a:t>       After defining the model, we compiled it using TensorFlow. </a:t>
            </a:r>
          </a:p>
          <a:p>
            <a:pPr marL="0" indent="0" algn="just">
              <a:lnSpc>
                <a:spcPct val="150000"/>
              </a:lnSpc>
              <a:buNone/>
            </a:pPr>
            <a:r>
              <a:rPr lang="en-IN" sz="1600" dirty="0">
                <a:latin typeface="Times New Roman" panose="02020603050405020304" pitchFamily="18" charset="0"/>
                <a:cs typeface="Times New Roman" panose="02020603050405020304" pitchFamily="18" charset="0"/>
              </a:rPr>
              <a:t>       Next, we fit the model on dataset, then evaluate the model accuracy and test 	it on test data.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65619494"/>
      </p:ext>
    </p:extLst>
  </p:cSld>
  <p:clrMapOvr>
    <a:masterClrMapping/>
  </p:clrMapOvr>
  <mc:AlternateContent xmlns:mc="http://schemas.openxmlformats.org/markup-compatibility/2006" xmlns:p14="http://schemas.microsoft.com/office/powerpoint/2010/main">
    <mc:Choice Requires="p14">
      <p:transition spd="slow" p14:dur="13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aramond" panose="02020404030301010803"/>
              <a:ea typeface="+mn-ea"/>
              <a:cs typeface="+mn-cs"/>
            </a:endParaRPr>
          </a:p>
        </p:txBody>
      </p:sp>
      <p:sp>
        <p:nvSpPr>
          <p:cNvPr id="10" name="Rectangle 9">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aramond" panose="02020404030301010803"/>
              <a:ea typeface="+mn-ea"/>
              <a:cs typeface="+mn-cs"/>
            </a:endParaRPr>
          </a:p>
        </p:txBody>
      </p:sp>
      <p:sp>
        <p:nvSpPr>
          <p:cNvPr id="12" name="Rectangle 11">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9290BAC-915D-41CB-BE7B-69C13A6E660A}"/>
              </a:ext>
            </a:extLst>
          </p:cNvPr>
          <p:cNvSpPr>
            <a:spLocks noGrp="1"/>
          </p:cNvSpPr>
          <p:nvPr>
            <p:ph type="title"/>
          </p:nvPr>
        </p:nvSpPr>
        <p:spPr>
          <a:xfrm>
            <a:off x="639668" y="954756"/>
            <a:ext cx="3364992" cy="4946003"/>
          </a:xfrm>
        </p:spPr>
        <p:txBody>
          <a:bodyPr>
            <a:normAutofit/>
          </a:bodyPr>
          <a:lstStyle/>
          <a:p>
            <a:pPr lvl="0"/>
            <a:r>
              <a:rPr lang="en-US" sz="2800" b="1" dirty="0">
                <a:solidFill>
                  <a:srgbClr val="FFFFFF"/>
                </a:solidFill>
              </a:rPr>
              <a:t>ALGORITHM</a:t>
            </a:r>
          </a:p>
        </p:txBody>
      </p:sp>
      <p:sp>
        <p:nvSpPr>
          <p:cNvPr id="14" name="Rectangle 13">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aramond" panose="02020404030301010803"/>
              <a:ea typeface="+mn-ea"/>
              <a:cs typeface="+mn-cs"/>
            </a:endParaRPr>
          </a:p>
        </p:txBody>
      </p:sp>
      <p:sp>
        <p:nvSpPr>
          <p:cNvPr id="3" name="Content Placeholder 2">
            <a:extLst>
              <a:ext uri="{FF2B5EF4-FFF2-40B4-BE49-F238E27FC236}">
                <a16:creationId xmlns:a16="http://schemas.microsoft.com/office/drawing/2014/main" id="{145491CE-0721-4E5F-BCEB-A287881E2340}"/>
              </a:ext>
            </a:extLst>
          </p:cNvPr>
          <p:cNvSpPr>
            <a:spLocks noGrp="1"/>
          </p:cNvSpPr>
          <p:nvPr>
            <p:ph idx="1"/>
          </p:nvPr>
        </p:nvSpPr>
        <p:spPr>
          <a:xfrm>
            <a:off x="4890052" y="469900"/>
            <a:ext cx="7108908" cy="5918200"/>
          </a:xfrm>
        </p:spPr>
        <p:txBody>
          <a:bodyPr anchor="ctr">
            <a:normAutofit/>
          </a:bodyPr>
          <a:lstStyle/>
          <a:p>
            <a:pPr algn="just">
              <a:lnSpc>
                <a:spcPct val="150000"/>
              </a:lnSpc>
              <a:buFont typeface="Wingdings" panose="05000000000000000000" pitchFamily="2" charset="2"/>
              <a:buChar char="Ø"/>
            </a:pPr>
            <a:r>
              <a:rPr lang="en-IN" sz="1600" b="1" dirty="0">
                <a:latin typeface="Times New Roman" panose="02020603050405020304" pitchFamily="18" charset="0"/>
                <a:cs typeface="Times New Roman" panose="02020603050405020304" pitchFamily="18" charset="0"/>
              </a:rPr>
              <a:t>Step3: Conversion function - </a:t>
            </a:r>
            <a:r>
              <a:rPr lang="en-IN" sz="1600" dirty="0">
                <a:latin typeface="Times New Roman" panose="02020603050405020304" pitchFamily="18" charset="0"/>
                <a:cs typeface="Times New Roman" panose="02020603050405020304" pitchFamily="18" charset="0"/>
              </a:rPr>
              <a:t>After the model is trained, we converted and stored it in the </a:t>
            </a:r>
            <a:r>
              <a:rPr lang="en-IN" sz="1600" dirty="0" err="1">
                <a:latin typeface="Times New Roman" panose="02020603050405020304" pitchFamily="18" charset="0"/>
                <a:cs typeface="Times New Roman" panose="02020603050405020304" pitchFamily="18" charset="0"/>
              </a:rPr>
              <a:t>tflite</a:t>
            </a:r>
            <a:r>
              <a:rPr lang="en-IN" sz="1600" dirty="0">
                <a:latin typeface="Times New Roman" panose="02020603050405020304" pitchFamily="18" charset="0"/>
                <a:cs typeface="Times New Roman" panose="02020603050405020304" pitchFamily="18" charset="0"/>
              </a:rPr>
              <a:t> format, using </a:t>
            </a:r>
            <a:r>
              <a:rPr lang="en-IN" sz="1600" dirty="0" err="1">
                <a:latin typeface="Times New Roman" panose="02020603050405020304" pitchFamily="18" charset="0"/>
                <a:cs typeface="Times New Roman" panose="02020603050405020304" pitchFamily="18" charset="0"/>
              </a:rPr>
              <a:t>TFLite</a:t>
            </a:r>
            <a:r>
              <a:rPr lang="en-IN" sz="1600" dirty="0">
                <a:latin typeface="Times New Roman" panose="02020603050405020304" pitchFamily="18" charset="0"/>
                <a:cs typeface="Times New Roman" panose="02020603050405020304" pitchFamily="18" charset="0"/>
              </a:rPr>
              <a:t> converter function,  to integrate it with the android app. </a:t>
            </a:r>
          </a:p>
          <a:p>
            <a:pPr marL="0" indent="0" algn="just">
              <a:lnSpc>
                <a:spcPct val="150000"/>
              </a:lnSpc>
              <a:buNone/>
            </a:pPr>
            <a:endParaRPr lang="en-IN" sz="105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IN" sz="1600" b="1" dirty="0">
                <a:latin typeface="Times New Roman" panose="02020603050405020304" pitchFamily="18" charset="0"/>
                <a:cs typeface="Times New Roman" panose="02020603050405020304" pitchFamily="18" charset="0"/>
              </a:rPr>
              <a:t>Step4: Processing -</a:t>
            </a:r>
            <a:r>
              <a:rPr lang="en-IN" sz="1600" dirty="0">
                <a:latin typeface="Times New Roman" panose="02020603050405020304" pitchFamily="18" charset="0"/>
                <a:cs typeface="Times New Roman" panose="02020603050405020304" pitchFamily="18" charset="0"/>
              </a:rPr>
              <a:t> Prepare the call data using Stop words removal, Tokenizer and string to integer conversion process. It is then fed to the model stored in </a:t>
            </a:r>
            <a:r>
              <a:rPr lang="en-IN" sz="1600" dirty="0" err="1">
                <a:latin typeface="Times New Roman" panose="02020603050405020304" pitchFamily="18" charset="0"/>
                <a:cs typeface="Times New Roman" panose="02020603050405020304" pitchFamily="18" charset="0"/>
              </a:rPr>
              <a:t>tflite</a:t>
            </a:r>
            <a:r>
              <a:rPr lang="en-IN" sz="1600" dirty="0">
                <a:latin typeface="Times New Roman" panose="02020603050405020304" pitchFamily="18" charset="0"/>
                <a:cs typeface="Times New Roman" panose="02020603050405020304" pitchFamily="18" charset="0"/>
              </a:rPr>
              <a:t> format and we get output in the form of 2D array having 1 row and 5 columns, one for each type of classification result. </a:t>
            </a:r>
          </a:p>
          <a:p>
            <a:pPr marL="0" indent="0" algn="just">
              <a:lnSpc>
                <a:spcPct val="150000"/>
              </a:lnSpc>
              <a:buNone/>
            </a:pPr>
            <a:endParaRPr lang="en-IN" sz="105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IN" sz="1600" b="1" dirty="0">
                <a:latin typeface="Times New Roman" panose="02020603050405020304" pitchFamily="18" charset="0"/>
                <a:cs typeface="Times New Roman" panose="02020603050405020304" pitchFamily="18" charset="0"/>
              </a:rPr>
              <a:t>Step5: Display Results - </a:t>
            </a:r>
            <a:r>
              <a:rPr lang="en-IN" sz="1600" dirty="0">
                <a:latin typeface="Times New Roman" panose="02020603050405020304" pitchFamily="18" charset="0"/>
                <a:cs typeface="Times New Roman" panose="02020603050405020304" pitchFamily="18" charset="0"/>
              </a:rPr>
              <a:t>The output is processed to get probabilities and show the overall call type of one having maximum probability.</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81172169"/>
      </p:ext>
    </p:extLst>
  </p:cSld>
  <p:clrMapOvr>
    <a:masterClrMapping/>
  </p:clrMapOvr>
  <mc:AlternateContent xmlns:mc="http://schemas.openxmlformats.org/markup-compatibility/2006" xmlns:p14="http://schemas.microsoft.com/office/powerpoint/2010/main">
    <mc:Choice Requires="p14">
      <p:transition spd="slow" p14:dur="13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aramond" panose="02020404030301010803"/>
              <a:ea typeface="+mn-ea"/>
              <a:cs typeface="+mn-cs"/>
            </a:endParaRPr>
          </a:p>
        </p:txBody>
      </p:sp>
      <p:sp>
        <p:nvSpPr>
          <p:cNvPr id="10" name="Rectangle 9">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aramond" panose="02020404030301010803"/>
              <a:ea typeface="+mn-ea"/>
              <a:cs typeface="+mn-cs"/>
            </a:endParaRPr>
          </a:p>
        </p:txBody>
      </p:sp>
      <p:sp>
        <p:nvSpPr>
          <p:cNvPr id="12" name="Rectangle 11">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aramond" panose="02020404030301010803"/>
              <a:ea typeface="+mn-ea"/>
              <a:cs typeface="+mn-cs"/>
            </a:endParaRPr>
          </a:p>
        </p:txBody>
      </p:sp>
      <p:sp>
        <p:nvSpPr>
          <p:cNvPr id="11" name="Title 1">
            <a:extLst>
              <a:ext uri="{FF2B5EF4-FFF2-40B4-BE49-F238E27FC236}">
                <a16:creationId xmlns:a16="http://schemas.microsoft.com/office/drawing/2014/main" id="{6B5BD654-EAEE-4719-8092-16378EC7B395}"/>
              </a:ext>
            </a:extLst>
          </p:cNvPr>
          <p:cNvSpPr>
            <a:spLocks noGrp="1"/>
          </p:cNvSpPr>
          <p:nvPr>
            <p:ph type="title"/>
          </p:nvPr>
        </p:nvSpPr>
        <p:spPr>
          <a:xfrm>
            <a:off x="904432" y="3177208"/>
            <a:ext cx="2835464" cy="503583"/>
          </a:xfrm>
        </p:spPr>
        <p:txBody>
          <a:bodyPr anchor="b">
            <a:noAutofit/>
          </a:bodyPr>
          <a:lstStyle/>
          <a:p>
            <a:pPr lvl="0"/>
            <a:r>
              <a:rPr lang="en-US" sz="2400" b="1" dirty="0">
                <a:solidFill>
                  <a:schemeClr val="bg1"/>
                </a:solidFill>
              </a:rPr>
              <a:t>RECORD.AI APP</a:t>
            </a:r>
            <a:endParaRPr lang="en-US" sz="1800" b="1" dirty="0">
              <a:solidFill>
                <a:schemeClr val="bg1"/>
              </a:solidFill>
            </a:endParaRPr>
          </a:p>
        </p:txBody>
      </p:sp>
      <p:sp>
        <p:nvSpPr>
          <p:cNvPr id="13" name="TextBox 12">
            <a:extLst>
              <a:ext uri="{FF2B5EF4-FFF2-40B4-BE49-F238E27FC236}">
                <a16:creationId xmlns:a16="http://schemas.microsoft.com/office/drawing/2014/main" id="{83B7064B-7453-4347-A00F-D1C1C3C0F296}"/>
              </a:ext>
            </a:extLst>
          </p:cNvPr>
          <p:cNvSpPr txBox="1"/>
          <p:nvPr/>
        </p:nvSpPr>
        <p:spPr>
          <a:xfrm>
            <a:off x="4956048" y="1192049"/>
            <a:ext cx="6934200" cy="4524315"/>
          </a:xfrm>
          <a:prstGeom prst="rect">
            <a:avLst/>
          </a:prstGeom>
          <a:noFill/>
        </p:spPr>
        <p:txBody>
          <a:bodyPr wrap="square">
            <a:spAutoFit/>
          </a:bodyPr>
          <a:lstStyle/>
          <a:p>
            <a:pPr algn="just"/>
            <a:endParaRPr lang="en-IN" dirty="0"/>
          </a:p>
          <a:p>
            <a:pPr algn="just"/>
            <a:r>
              <a:rPr lang="en-IN" b="1" dirty="0"/>
              <a:t>Recording: </a:t>
            </a:r>
            <a:r>
              <a:rPr lang="en-IN" dirty="0"/>
              <a:t>The app records the telephonic conversation by running in background as a service. </a:t>
            </a:r>
          </a:p>
          <a:p>
            <a:pPr marL="285750" indent="-285750" algn="just">
              <a:buFont typeface="Wingdings" panose="05000000000000000000" pitchFamily="2" charset="2"/>
              <a:buChar char="Ø"/>
            </a:pPr>
            <a:r>
              <a:rPr lang="en-IN" dirty="0"/>
              <a:t>Identifies the incoming and outgoing call. </a:t>
            </a:r>
          </a:p>
          <a:p>
            <a:pPr marL="285750" indent="-285750" algn="just">
              <a:buFont typeface="Wingdings" panose="05000000000000000000" pitchFamily="2" charset="2"/>
              <a:buChar char="Ø"/>
            </a:pPr>
            <a:r>
              <a:rPr lang="en-IN" dirty="0"/>
              <a:t>Starts recording the call. </a:t>
            </a:r>
          </a:p>
          <a:p>
            <a:pPr marL="285750" indent="-285750" algn="just">
              <a:buFont typeface="Wingdings" panose="05000000000000000000" pitchFamily="2" charset="2"/>
              <a:buChar char="Ø"/>
            </a:pPr>
            <a:r>
              <a:rPr lang="en-IN" dirty="0"/>
              <a:t>Stores the recorded audio clip in a file. </a:t>
            </a:r>
          </a:p>
          <a:p>
            <a:pPr marL="285750" indent="-285750" algn="just">
              <a:buFont typeface="Wingdings" panose="05000000000000000000" pitchFamily="2" charset="2"/>
              <a:buChar char="Ø"/>
            </a:pPr>
            <a:endParaRPr lang="en-IN" dirty="0"/>
          </a:p>
          <a:p>
            <a:pPr algn="just"/>
            <a:r>
              <a:rPr lang="en-IN" dirty="0"/>
              <a:t>This file is stored only in user’s mobile and can be accessed by the user at any-time.</a:t>
            </a:r>
          </a:p>
          <a:p>
            <a:pPr algn="just"/>
            <a:endParaRPr lang="en-IN" dirty="0"/>
          </a:p>
          <a:p>
            <a:pPr algn="just"/>
            <a:endParaRPr lang="en-IN" dirty="0"/>
          </a:p>
          <a:p>
            <a:pPr algn="just"/>
            <a:endParaRPr lang="en-IN" dirty="0"/>
          </a:p>
          <a:p>
            <a:pPr algn="just"/>
            <a:r>
              <a:rPr lang="en-IN" b="1" dirty="0"/>
              <a:t>Speech-to-Text: </a:t>
            </a:r>
            <a:r>
              <a:rPr lang="en-IN" dirty="0"/>
              <a:t>The app uses Google Speech Recognition API to convert speech to text. It can be used while the call continues. </a:t>
            </a:r>
          </a:p>
          <a:p>
            <a:pPr algn="just"/>
            <a:r>
              <a:rPr lang="en-IN" dirty="0"/>
              <a:t>Once the call ends, the recorded conversations in the form of text are stored in the form of ‘Notes’ i.e. txt format. </a:t>
            </a:r>
          </a:p>
        </p:txBody>
      </p:sp>
    </p:spTree>
    <p:extLst>
      <p:ext uri="{BB962C8B-B14F-4D97-AF65-F5344CB8AC3E}">
        <p14:creationId xmlns:p14="http://schemas.microsoft.com/office/powerpoint/2010/main" val="4287582751"/>
      </p:ext>
    </p:extLst>
  </p:cSld>
  <p:clrMapOvr>
    <a:masterClrMapping/>
  </p:clrMapOvr>
  <mc:AlternateContent xmlns:mc="http://schemas.openxmlformats.org/markup-compatibility/2006" xmlns:p14="http://schemas.microsoft.com/office/powerpoint/2010/main">
    <mc:Choice Requires="p14">
      <p:transition spd="slow" p14:dur="13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aramond" panose="02020404030301010803"/>
              <a:ea typeface="+mn-ea"/>
              <a:cs typeface="+mn-cs"/>
            </a:endParaRPr>
          </a:p>
        </p:txBody>
      </p:sp>
      <p:sp>
        <p:nvSpPr>
          <p:cNvPr id="10" name="Rectangle 9">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aramond" panose="02020404030301010803"/>
              <a:ea typeface="+mn-ea"/>
              <a:cs typeface="+mn-cs"/>
            </a:endParaRPr>
          </a:p>
        </p:txBody>
      </p:sp>
      <p:sp>
        <p:nvSpPr>
          <p:cNvPr id="12" name="Rectangle 11">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aramond" panose="02020404030301010803"/>
              <a:ea typeface="+mn-ea"/>
              <a:cs typeface="+mn-cs"/>
            </a:endParaRPr>
          </a:p>
        </p:txBody>
      </p:sp>
      <p:sp>
        <p:nvSpPr>
          <p:cNvPr id="11" name="Title 1">
            <a:extLst>
              <a:ext uri="{FF2B5EF4-FFF2-40B4-BE49-F238E27FC236}">
                <a16:creationId xmlns:a16="http://schemas.microsoft.com/office/drawing/2014/main" id="{6B5BD654-EAEE-4719-8092-16378EC7B395}"/>
              </a:ext>
            </a:extLst>
          </p:cNvPr>
          <p:cNvSpPr>
            <a:spLocks noGrp="1"/>
          </p:cNvSpPr>
          <p:nvPr>
            <p:ph type="title"/>
          </p:nvPr>
        </p:nvSpPr>
        <p:spPr>
          <a:xfrm>
            <a:off x="904432" y="3177208"/>
            <a:ext cx="2835464" cy="503583"/>
          </a:xfrm>
        </p:spPr>
        <p:txBody>
          <a:bodyPr anchor="b">
            <a:noAutofit/>
          </a:bodyPr>
          <a:lstStyle/>
          <a:p>
            <a:pPr lvl="0"/>
            <a:r>
              <a:rPr lang="en-US" sz="2400" b="1" dirty="0">
                <a:solidFill>
                  <a:schemeClr val="bg1"/>
                </a:solidFill>
              </a:rPr>
              <a:t>RECORD.AI APP</a:t>
            </a:r>
            <a:endParaRPr lang="en-US" sz="1800" b="1" dirty="0">
              <a:solidFill>
                <a:schemeClr val="bg1"/>
              </a:solidFill>
            </a:endParaRPr>
          </a:p>
        </p:txBody>
      </p:sp>
      <p:sp>
        <p:nvSpPr>
          <p:cNvPr id="15" name="TextBox 14">
            <a:extLst>
              <a:ext uri="{FF2B5EF4-FFF2-40B4-BE49-F238E27FC236}">
                <a16:creationId xmlns:a16="http://schemas.microsoft.com/office/drawing/2014/main" id="{AC1EB4BC-880B-4856-AA98-983BEDCF9C70}"/>
              </a:ext>
            </a:extLst>
          </p:cNvPr>
          <p:cNvSpPr txBox="1"/>
          <p:nvPr/>
        </p:nvSpPr>
        <p:spPr>
          <a:xfrm>
            <a:off x="4917948" y="889842"/>
            <a:ext cx="7010400" cy="4801314"/>
          </a:xfrm>
          <a:prstGeom prst="rect">
            <a:avLst/>
          </a:prstGeom>
          <a:noFill/>
        </p:spPr>
        <p:txBody>
          <a:bodyPr wrap="square">
            <a:spAutoFit/>
          </a:bodyPr>
          <a:lstStyle/>
          <a:p>
            <a:pPr algn="just"/>
            <a:endParaRPr lang="en-IN" dirty="0"/>
          </a:p>
          <a:p>
            <a:pPr algn="just"/>
            <a:r>
              <a:rPr lang="en-IN" b="1" dirty="0"/>
              <a:t>Call Type:</a:t>
            </a:r>
            <a:r>
              <a:rPr lang="en-IN" dirty="0"/>
              <a:t> Using the pre-trained Machine Learning model, it classifies the call into the categories namely </a:t>
            </a:r>
          </a:p>
          <a:p>
            <a:pPr marL="285750" indent="-285750" algn="just">
              <a:buFont typeface="Wingdings" panose="05000000000000000000" pitchFamily="2" charset="2"/>
              <a:buChar char="Ø"/>
            </a:pPr>
            <a:r>
              <a:rPr lang="en-IN" dirty="0"/>
              <a:t>Spam</a:t>
            </a:r>
          </a:p>
          <a:p>
            <a:pPr marL="285750" indent="-285750" algn="just">
              <a:buFont typeface="Wingdings" panose="05000000000000000000" pitchFamily="2" charset="2"/>
              <a:buChar char="Ø"/>
            </a:pPr>
            <a:r>
              <a:rPr lang="en-IN" dirty="0"/>
              <a:t>Fraud </a:t>
            </a:r>
          </a:p>
          <a:p>
            <a:pPr marL="285750" indent="-285750" algn="just">
              <a:buFont typeface="Wingdings" panose="05000000000000000000" pitchFamily="2" charset="2"/>
              <a:buChar char="Ø"/>
            </a:pPr>
            <a:r>
              <a:rPr lang="en-IN" dirty="0"/>
              <a:t>Threat </a:t>
            </a:r>
          </a:p>
          <a:p>
            <a:pPr marL="285750" indent="-285750" algn="just">
              <a:buFont typeface="Wingdings" panose="05000000000000000000" pitchFamily="2" charset="2"/>
              <a:buChar char="Ø"/>
            </a:pPr>
            <a:r>
              <a:rPr lang="en-IN" dirty="0"/>
              <a:t>Blackmail </a:t>
            </a:r>
          </a:p>
          <a:p>
            <a:pPr marL="285750" indent="-285750" algn="just">
              <a:buFont typeface="Wingdings" panose="05000000000000000000" pitchFamily="2" charset="2"/>
              <a:buChar char="Ø"/>
            </a:pPr>
            <a:r>
              <a:rPr lang="en-IN" dirty="0"/>
              <a:t>Legit</a:t>
            </a:r>
          </a:p>
          <a:p>
            <a:pPr algn="just"/>
            <a:endParaRPr lang="en-IN" dirty="0"/>
          </a:p>
          <a:p>
            <a:pPr algn="just"/>
            <a:r>
              <a:rPr lang="en-IN" dirty="0"/>
              <a:t>As a result, every call gets mapped to its call type regardless of the phone number.</a:t>
            </a:r>
          </a:p>
          <a:p>
            <a:pPr algn="just"/>
            <a:endParaRPr lang="en-IN" dirty="0"/>
          </a:p>
          <a:p>
            <a:pPr algn="just"/>
            <a:endParaRPr lang="en-IN" dirty="0"/>
          </a:p>
          <a:p>
            <a:pPr algn="just"/>
            <a:r>
              <a:rPr lang="en-IN" b="1" dirty="0"/>
              <a:t>User confidentiality:</a:t>
            </a:r>
            <a:r>
              <a:rPr lang="en-IN" dirty="0"/>
              <a:t> In the view of maintaining confidentiality, storing of the audio file, storing of the notes, and result of the call type are all stored at the user side so that there is no risk of revealing the confidential information to anybody else.</a:t>
            </a:r>
            <a:endParaRPr lang="en-US" dirty="0"/>
          </a:p>
        </p:txBody>
      </p:sp>
    </p:spTree>
    <p:extLst>
      <p:ext uri="{BB962C8B-B14F-4D97-AF65-F5344CB8AC3E}">
        <p14:creationId xmlns:p14="http://schemas.microsoft.com/office/powerpoint/2010/main" val="190745784"/>
      </p:ext>
    </p:extLst>
  </p:cSld>
  <p:clrMapOvr>
    <a:masterClrMapping/>
  </p:clrMapOvr>
  <mc:AlternateContent xmlns:mc="http://schemas.openxmlformats.org/markup-compatibility/2006" xmlns:p14="http://schemas.microsoft.com/office/powerpoint/2010/main">
    <mc:Choice Requires="p14">
      <p:transition spd="slow" p14:dur="13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5491CE-0721-4E5F-BCEB-A287881E2340}"/>
              </a:ext>
            </a:extLst>
          </p:cNvPr>
          <p:cNvSpPr>
            <a:spLocks noGrp="1"/>
          </p:cNvSpPr>
          <p:nvPr>
            <p:ph idx="1"/>
          </p:nvPr>
        </p:nvSpPr>
        <p:spPr>
          <a:xfrm>
            <a:off x="742122" y="3116179"/>
            <a:ext cx="10681251" cy="673943"/>
          </a:xfrm>
        </p:spPr>
        <p:txBody>
          <a:bodyPr>
            <a:normAutofit/>
          </a:bodyPr>
          <a:lstStyle/>
          <a:p>
            <a:pPr marL="0" indent="0" algn="ctr">
              <a:buNone/>
            </a:pPr>
            <a:r>
              <a:rPr lang="en-US" sz="3200" b="1" dirty="0">
                <a:latin typeface="Times New Roman" panose="02020603050405020304" pitchFamily="18" charset="0"/>
                <a:cs typeface="Times New Roman" panose="02020603050405020304" pitchFamily="18" charset="0"/>
              </a:rPr>
              <a:t>RESULTS</a:t>
            </a:r>
          </a:p>
        </p:txBody>
      </p:sp>
    </p:spTree>
    <p:extLst>
      <p:ext uri="{BB962C8B-B14F-4D97-AF65-F5344CB8AC3E}">
        <p14:creationId xmlns:p14="http://schemas.microsoft.com/office/powerpoint/2010/main" val="40244410"/>
      </p:ext>
    </p:extLst>
  </p:cSld>
  <p:clrMapOvr>
    <a:masterClrMapping/>
  </p:clrMapOvr>
  <mc:AlternateContent xmlns:mc="http://schemas.openxmlformats.org/markup-compatibility/2006" xmlns:p14="http://schemas.microsoft.com/office/powerpoint/2010/main">
    <mc:Choice Requires="p14">
      <p:transition spd="slow" p14:dur="13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9290BAC-915D-41CB-BE7B-69C13A6E660A}"/>
              </a:ext>
            </a:extLst>
          </p:cNvPr>
          <p:cNvSpPr>
            <a:spLocks noGrp="1"/>
          </p:cNvSpPr>
          <p:nvPr>
            <p:ph type="title"/>
          </p:nvPr>
        </p:nvSpPr>
        <p:spPr>
          <a:xfrm>
            <a:off x="639668" y="954756"/>
            <a:ext cx="3364992" cy="4946003"/>
          </a:xfrm>
        </p:spPr>
        <p:txBody>
          <a:bodyPr>
            <a:normAutofit/>
          </a:bodyPr>
          <a:lstStyle/>
          <a:p>
            <a:pPr lvl="0"/>
            <a:r>
              <a:rPr lang="en-US" sz="2800" b="1" dirty="0">
                <a:solidFill>
                  <a:srgbClr val="FFFFFF"/>
                </a:solidFill>
              </a:rPr>
              <a:t>PERFORMANCE</a:t>
            </a:r>
          </a:p>
        </p:txBody>
      </p:sp>
      <p:sp>
        <p:nvSpPr>
          <p:cNvPr id="14" name="Rectangle 13">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Content Placeholder 8">
            <a:extLst>
              <a:ext uri="{FF2B5EF4-FFF2-40B4-BE49-F238E27FC236}">
                <a16:creationId xmlns:a16="http://schemas.microsoft.com/office/drawing/2014/main" id="{290ECE60-31B2-40E4-AFF4-D10D23496BD1}"/>
              </a:ext>
            </a:extLst>
          </p:cNvPr>
          <p:cNvPicPr>
            <a:picLocks noGrp="1"/>
          </p:cNvPicPr>
          <p:nvPr>
            <p:ph idx="1"/>
          </p:nvPr>
        </p:nvPicPr>
        <p:blipFill rotWithShape="1">
          <a:blip r:embed="rId3"/>
          <a:srcRect b="4556"/>
          <a:stretch/>
        </p:blipFill>
        <p:spPr>
          <a:xfrm>
            <a:off x="4826094" y="954756"/>
            <a:ext cx="6726238" cy="4279853"/>
          </a:xfrm>
          <a:prstGeom prst="rect">
            <a:avLst/>
          </a:prstGeom>
        </p:spPr>
      </p:pic>
      <p:sp>
        <p:nvSpPr>
          <p:cNvPr id="4" name="TextBox 3">
            <a:extLst>
              <a:ext uri="{FF2B5EF4-FFF2-40B4-BE49-F238E27FC236}">
                <a16:creationId xmlns:a16="http://schemas.microsoft.com/office/drawing/2014/main" id="{7D35A639-6C07-498A-B3C0-ACB65ABE91F9}"/>
              </a:ext>
            </a:extLst>
          </p:cNvPr>
          <p:cNvSpPr txBox="1"/>
          <p:nvPr/>
        </p:nvSpPr>
        <p:spPr>
          <a:xfrm>
            <a:off x="5406887" y="5716093"/>
            <a:ext cx="6145445" cy="646331"/>
          </a:xfrm>
          <a:prstGeom prst="rect">
            <a:avLst/>
          </a:prstGeom>
          <a:noFill/>
        </p:spPr>
        <p:txBody>
          <a:bodyPr wrap="square" rtlCol="0">
            <a:spAutoFit/>
          </a:bodyPr>
          <a:lstStyle/>
          <a:p>
            <a:r>
              <a:rPr lang="en-IN" dirty="0"/>
              <a:t>Fig.: Comparison of accuracies of existing classifiers with Record.AI model</a:t>
            </a:r>
          </a:p>
        </p:txBody>
      </p:sp>
    </p:spTree>
    <p:extLst>
      <p:ext uri="{BB962C8B-B14F-4D97-AF65-F5344CB8AC3E}">
        <p14:creationId xmlns:p14="http://schemas.microsoft.com/office/powerpoint/2010/main" val="945933799"/>
      </p:ext>
    </p:extLst>
  </p:cSld>
  <p:clrMapOvr>
    <a:masterClrMapping/>
  </p:clrMapOvr>
  <mc:AlternateContent xmlns:mc="http://schemas.openxmlformats.org/markup-compatibility/2006" xmlns:p14="http://schemas.microsoft.com/office/powerpoint/2010/main">
    <mc:Choice Requires="p14">
      <p:transition spd="slow" p14:dur="13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aramond" panose="02020404030301010803"/>
              <a:ea typeface="+mn-ea"/>
              <a:cs typeface="+mn-cs"/>
            </a:endParaRPr>
          </a:p>
        </p:txBody>
      </p:sp>
      <p:sp>
        <p:nvSpPr>
          <p:cNvPr id="10" name="Rectangle 9">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aramond" panose="02020404030301010803"/>
              <a:ea typeface="+mn-ea"/>
              <a:cs typeface="+mn-cs"/>
            </a:endParaRPr>
          </a:p>
        </p:txBody>
      </p:sp>
      <p:sp>
        <p:nvSpPr>
          <p:cNvPr id="12" name="Rectangle 11">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9290BAC-915D-41CB-BE7B-69C13A6E660A}"/>
              </a:ext>
            </a:extLst>
          </p:cNvPr>
          <p:cNvSpPr>
            <a:spLocks noGrp="1"/>
          </p:cNvSpPr>
          <p:nvPr>
            <p:ph type="title"/>
          </p:nvPr>
        </p:nvSpPr>
        <p:spPr>
          <a:xfrm>
            <a:off x="838200" y="954756"/>
            <a:ext cx="2981325" cy="4946003"/>
          </a:xfrm>
        </p:spPr>
        <p:txBody>
          <a:bodyPr>
            <a:normAutofit/>
          </a:bodyPr>
          <a:lstStyle/>
          <a:p>
            <a:pPr lvl="0"/>
            <a:r>
              <a:rPr lang="en-US" sz="2400" b="1" dirty="0">
                <a:solidFill>
                  <a:schemeClr val="bg1"/>
                </a:solidFill>
              </a:rPr>
              <a:t>HOME PAGE</a:t>
            </a:r>
          </a:p>
        </p:txBody>
      </p:sp>
      <p:sp>
        <p:nvSpPr>
          <p:cNvPr id="14" name="Rectangle 13">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aramond" panose="02020404030301010803"/>
              <a:ea typeface="+mn-ea"/>
              <a:cs typeface="+mn-cs"/>
            </a:endParaRPr>
          </a:p>
        </p:txBody>
      </p:sp>
      <p:pic>
        <p:nvPicPr>
          <p:cNvPr id="9" name="Content Placeholder 8">
            <a:extLst>
              <a:ext uri="{FF2B5EF4-FFF2-40B4-BE49-F238E27FC236}">
                <a16:creationId xmlns:a16="http://schemas.microsoft.com/office/drawing/2014/main" id="{5E2BA87F-1167-4078-AF87-A0E9A7CA9D60}"/>
              </a:ext>
            </a:extLst>
          </p:cNvPr>
          <p:cNvPicPr>
            <a:picLocks noGrp="1"/>
          </p:cNvPicPr>
          <p:nvPr>
            <p:ph idx="1"/>
          </p:nvPr>
        </p:nvPicPr>
        <p:blipFill>
          <a:blip r:embed="rId3"/>
          <a:stretch>
            <a:fillRect/>
          </a:stretch>
        </p:blipFill>
        <p:spPr>
          <a:xfrm>
            <a:off x="6764338" y="469900"/>
            <a:ext cx="3328987" cy="5918200"/>
          </a:xfrm>
          <a:prstGeom prst="rect">
            <a:avLst/>
          </a:prstGeom>
        </p:spPr>
      </p:pic>
      <p:pic>
        <p:nvPicPr>
          <p:cNvPr id="13" name="Picture 12">
            <a:extLst>
              <a:ext uri="{FF2B5EF4-FFF2-40B4-BE49-F238E27FC236}">
                <a16:creationId xmlns:a16="http://schemas.microsoft.com/office/drawing/2014/main" id="{1CE38912-9564-4899-9BAE-560B822E0C43}"/>
              </a:ext>
            </a:extLst>
          </p:cNvPr>
          <p:cNvPicPr/>
          <p:nvPr/>
        </p:nvPicPr>
        <p:blipFill>
          <a:blip r:embed="rId4"/>
          <a:stretch>
            <a:fillRect/>
          </a:stretch>
        </p:blipFill>
        <p:spPr>
          <a:xfrm>
            <a:off x="6732104" y="469900"/>
            <a:ext cx="3361221" cy="5918200"/>
          </a:xfrm>
          <a:prstGeom prst="rect">
            <a:avLst/>
          </a:prstGeom>
        </p:spPr>
      </p:pic>
    </p:spTree>
    <p:extLst>
      <p:ext uri="{BB962C8B-B14F-4D97-AF65-F5344CB8AC3E}">
        <p14:creationId xmlns:p14="http://schemas.microsoft.com/office/powerpoint/2010/main" val="1917440154"/>
      </p:ext>
    </p:extLst>
  </p:cSld>
  <p:clrMapOvr>
    <a:masterClrMapping/>
  </p:clrMapOvr>
  <mc:AlternateContent xmlns:mc="http://schemas.openxmlformats.org/markup-compatibility/2006" xmlns:p14="http://schemas.microsoft.com/office/powerpoint/2010/main">
    <mc:Choice Requires="p14">
      <p:transition spd="slow" p14:dur="13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aramond" panose="02020404030301010803"/>
              <a:ea typeface="+mn-ea"/>
              <a:cs typeface="+mn-cs"/>
            </a:endParaRPr>
          </a:p>
        </p:txBody>
      </p:sp>
      <p:sp>
        <p:nvSpPr>
          <p:cNvPr id="10" name="Rectangle 9">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aramond" panose="02020404030301010803"/>
              <a:ea typeface="+mn-ea"/>
              <a:cs typeface="+mn-cs"/>
            </a:endParaRPr>
          </a:p>
        </p:txBody>
      </p:sp>
      <p:sp>
        <p:nvSpPr>
          <p:cNvPr id="12" name="Rectangle 11">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9290BAC-915D-41CB-BE7B-69C13A6E660A}"/>
              </a:ext>
            </a:extLst>
          </p:cNvPr>
          <p:cNvSpPr>
            <a:spLocks noGrp="1"/>
          </p:cNvSpPr>
          <p:nvPr>
            <p:ph type="title"/>
          </p:nvPr>
        </p:nvSpPr>
        <p:spPr>
          <a:xfrm>
            <a:off x="836486" y="3268203"/>
            <a:ext cx="2981325" cy="321594"/>
          </a:xfrm>
        </p:spPr>
        <p:txBody>
          <a:bodyPr>
            <a:noAutofit/>
          </a:bodyPr>
          <a:lstStyle/>
          <a:p>
            <a:pPr lvl="0"/>
            <a:r>
              <a:rPr lang="en-US" sz="2400" b="1" dirty="0">
                <a:solidFill>
                  <a:srgbClr val="FFFFFF"/>
                </a:solidFill>
              </a:rPr>
              <a:t>RECORDINGS</a:t>
            </a:r>
          </a:p>
        </p:txBody>
      </p:sp>
      <p:sp>
        <p:nvSpPr>
          <p:cNvPr id="14" name="Rectangle 13">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aramond" panose="02020404030301010803"/>
              <a:ea typeface="+mn-ea"/>
              <a:cs typeface="+mn-cs"/>
            </a:endParaRPr>
          </a:p>
        </p:txBody>
      </p:sp>
      <p:pic>
        <p:nvPicPr>
          <p:cNvPr id="9" name="Content Placeholder 8">
            <a:extLst>
              <a:ext uri="{FF2B5EF4-FFF2-40B4-BE49-F238E27FC236}">
                <a16:creationId xmlns:a16="http://schemas.microsoft.com/office/drawing/2014/main" id="{5E2BA87F-1167-4078-AF87-A0E9A7CA9D60}"/>
              </a:ext>
            </a:extLst>
          </p:cNvPr>
          <p:cNvPicPr>
            <a:picLocks noGrp="1"/>
          </p:cNvPicPr>
          <p:nvPr>
            <p:ph idx="1"/>
          </p:nvPr>
        </p:nvPicPr>
        <p:blipFill>
          <a:blip r:embed="rId3"/>
          <a:stretch>
            <a:fillRect/>
          </a:stretch>
        </p:blipFill>
        <p:spPr>
          <a:xfrm>
            <a:off x="6764338" y="469900"/>
            <a:ext cx="3328987" cy="5918200"/>
          </a:xfrm>
          <a:prstGeom prst="rect">
            <a:avLst/>
          </a:prstGeom>
        </p:spPr>
      </p:pic>
      <p:pic>
        <p:nvPicPr>
          <p:cNvPr id="11" name="Picture 10">
            <a:extLst>
              <a:ext uri="{FF2B5EF4-FFF2-40B4-BE49-F238E27FC236}">
                <a16:creationId xmlns:a16="http://schemas.microsoft.com/office/drawing/2014/main" id="{8BC654CD-FA6E-42D4-B716-11C3D117D2DC}"/>
              </a:ext>
            </a:extLst>
          </p:cNvPr>
          <p:cNvPicPr/>
          <p:nvPr/>
        </p:nvPicPr>
        <p:blipFill>
          <a:blip r:embed="rId4"/>
          <a:stretch>
            <a:fillRect/>
          </a:stretch>
        </p:blipFill>
        <p:spPr>
          <a:xfrm>
            <a:off x="6764338" y="469900"/>
            <a:ext cx="3328987" cy="5892010"/>
          </a:xfrm>
          <a:prstGeom prst="rect">
            <a:avLst/>
          </a:prstGeom>
        </p:spPr>
      </p:pic>
    </p:spTree>
    <p:extLst>
      <p:ext uri="{BB962C8B-B14F-4D97-AF65-F5344CB8AC3E}">
        <p14:creationId xmlns:p14="http://schemas.microsoft.com/office/powerpoint/2010/main" val="154065390"/>
      </p:ext>
    </p:extLst>
  </p:cSld>
  <p:clrMapOvr>
    <a:masterClrMapping/>
  </p:clrMapOvr>
  <mc:AlternateContent xmlns:mc="http://schemas.openxmlformats.org/markup-compatibility/2006" xmlns:p14="http://schemas.microsoft.com/office/powerpoint/2010/main">
    <mc:Choice Requires="p14">
      <p:transition spd="slow" p14:dur="1300">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9290BAC-915D-41CB-BE7B-69C13A6E660A}"/>
              </a:ext>
            </a:extLst>
          </p:cNvPr>
          <p:cNvSpPr>
            <a:spLocks noGrp="1"/>
          </p:cNvSpPr>
          <p:nvPr>
            <p:ph type="title"/>
          </p:nvPr>
        </p:nvSpPr>
        <p:spPr>
          <a:xfrm>
            <a:off x="838200" y="954756"/>
            <a:ext cx="2981325" cy="4946003"/>
          </a:xfrm>
        </p:spPr>
        <p:txBody>
          <a:bodyPr>
            <a:normAutofit/>
          </a:bodyPr>
          <a:lstStyle/>
          <a:p>
            <a:pPr lvl="0"/>
            <a:r>
              <a:rPr lang="en-US" sz="2400" b="1" dirty="0">
                <a:solidFill>
                  <a:srgbClr val="FFFFFF"/>
                </a:solidFill>
              </a:rPr>
              <a:t>TRANSCRIPTION</a:t>
            </a:r>
          </a:p>
        </p:txBody>
      </p:sp>
      <p:sp>
        <p:nvSpPr>
          <p:cNvPr id="14" name="Rectangle 13">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Content Placeholder 8">
            <a:extLst>
              <a:ext uri="{FF2B5EF4-FFF2-40B4-BE49-F238E27FC236}">
                <a16:creationId xmlns:a16="http://schemas.microsoft.com/office/drawing/2014/main" id="{5E2BA87F-1167-4078-AF87-A0E9A7CA9D60}"/>
              </a:ext>
            </a:extLst>
          </p:cNvPr>
          <p:cNvPicPr>
            <a:picLocks noGrp="1"/>
          </p:cNvPicPr>
          <p:nvPr>
            <p:ph idx="1"/>
          </p:nvPr>
        </p:nvPicPr>
        <p:blipFill>
          <a:blip r:embed="rId3"/>
          <a:stretch>
            <a:fillRect/>
          </a:stretch>
        </p:blipFill>
        <p:spPr>
          <a:xfrm>
            <a:off x="6764338" y="469900"/>
            <a:ext cx="3328987" cy="5918200"/>
          </a:xfrm>
          <a:prstGeom prst="rect">
            <a:avLst/>
          </a:prstGeom>
        </p:spPr>
      </p:pic>
    </p:spTree>
    <p:extLst>
      <p:ext uri="{BB962C8B-B14F-4D97-AF65-F5344CB8AC3E}">
        <p14:creationId xmlns:p14="http://schemas.microsoft.com/office/powerpoint/2010/main" val="3238436629"/>
      </p:ext>
    </p:extLst>
  </p:cSld>
  <p:clrMapOvr>
    <a:masterClrMapping/>
  </p:clrMapOvr>
  <mc:AlternateContent xmlns:mc="http://schemas.openxmlformats.org/markup-compatibility/2006" xmlns:p14="http://schemas.microsoft.com/office/powerpoint/2010/main">
    <mc:Choice Requires="p14">
      <p:transition spd="slow" p14:dur="13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F1438-771F-4B96-B234-21B3899B6235}"/>
              </a:ext>
            </a:extLst>
          </p:cNvPr>
          <p:cNvSpPr>
            <a:spLocks noGrp="1"/>
          </p:cNvSpPr>
          <p:nvPr>
            <p:ph type="title"/>
          </p:nvPr>
        </p:nvSpPr>
        <p:spPr>
          <a:xfrm>
            <a:off x="1295402" y="982132"/>
            <a:ext cx="9601196" cy="1303867"/>
          </a:xfrm>
        </p:spPr>
        <p:txBody>
          <a:bodyPr>
            <a:normAutofit/>
          </a:bodyPr>
          <a:lstStyle/>
          <a:p>
            <a:r>
              <a:rPr lang="en-US" sz="3200" b="1" dirty="0">
                <a:solidFill>
                  <a:srgbClr val="262626"/>
                </a:solidFill>
                <a:cs typeface="Times New Roman" panose="02020603050405020304" pitchFamily="18" charset="0"/>
              </a:rPr>
              <a:t>INTRODUCTION</a:t>
            </a:r>
            <a:endParaRPr lang="en-US" sz="3600" b="1" dirty="0">
              <a:solidFill>
                <a:srgbClr val="262626"/>
              </a:solidFill>
              <a:cs typeface="Times New Roman" panose="02020603050405020304" pitchFamily="18" charset="0"/>
            </a:endParaRPr>
          </a:p>
        </p:txBody>
      </p:sp>
      <p:graphicFrame>
        <p:nvGraphicFramePr>
          <p:cNvPr id="5" name="Content Placeholder 2">
            <a:extLst>
              <a:ext uri="{FF2B5EF4-FFF2-40B4-BE49-F238E27FC236}">
                <a16:creationId xmlns:a16="http://schemas.microsoft.com/office/drawing/2014/main" id="{D8E3CF8B-34DD-4CD7-8D0E-EC82FD811592}"/>
              </a:ext>
            </a:extLst>
          </p:cNvPr>
          <p:cNvGraphicFramePr>
            <a:graphicFrameLocks noGrp="1"/>
          </p:cNvGraphicFramePr>
          <p:nvPr>
            <p:ph idx="1"/>
            <p:extLst>
              <p:ext uri="{D42A27DB-BD31-4B8C-83A1-F6EECF244321}">
                <p14:modId xmlns:p14="http://schemas.microsoft.com/office/powerpoint/2010/main" val="198205671"/>
              </p:ext>
            </p:extLst>
          </p:nvPr>
        </p:nvGraphicFramePr>
        <p:xfrm>
          <a:off x="1295401" y="2437283"/>
          <a:ext cx="9601197" cy="29856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61615024"/>
      </p:ext>
    </p:extLst>
  </p:cSld>
  <p:clrMapOvr>
    <a:masterClrMapping/>
  </p:clrMapOvr>
  <mc:AlternateContent xmlns:mc="http://schemas.openxmlformats.org/markup-compatibility/2006" xmlns:p14="http://schemas.microsoft.com/office/powerpoint/2010/main">
    <mc:Choice Requires="p14">
      <p:transition spd="slow" p14:dur="1300">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aramond" panose="02020404030301010803"/>
              <a:ea typeface="+mn-ea"/>
              <a:cs typeface="+mn-cs"/>
            </a:endParaRPr>
          </a:p>
        </p:txBody>
      </p:sp>
      <p:sp>
        <p:nvSpPr>
          <p:cNvPr id="10" name="Rectangle 9">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aramond" panose="02020404030301010803"/>
              <a:ea typeface="+mn-ea"/>
              <a:cs typeface="+mn-cs"/>
            </a:endParaRPr>
          </a:p>
        </p:txBody>
      </p:sp>
      <p:sp>
        <p:nvSpPr>
          <p:cNvPr id="12" name="Rectangle 11">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9290BAC-915D-41CB-BE7B-69C13A6E660A}"/>
              </a:ext>
            </a:extLst>
          </p:cNvPr>
          <p:cNvSpPr>
            <a:spLocks noGrp="1"/>
          </p:cNvSpPr>
          <p:nvPr>
            <p:ph type="title"/>
          </p:nvPr>
        </p:nvSpPr>
        <p:spPr>
          <a:xfrm>
            <a:off x="836486" y="3268203"/>
            <a:ext cx="2981325" cy="321594"/>
          </a:xfrm>
        </p:spPr>
        <p:txBody>
          <a:bodyPr>
            <a:noAutofit/>
          </a:bodyPr>
          <a:lstStyle/>
          <a:p>
            <a:pPr lvl="0"/>
            <a:r>
              <a:rPr lang="en-US" sz="2400" b="1" dirty="0">
                <a:solidFill>
                  <a:srgbClr val="FFFFFF"/>
                </a:solidFill>
              </a:rPr>
              <a:t>CONVERSATION</a:t>
            </a:r>
          </a:p>
        </p:txBody>
      </p:sp>
      <p:sp>
        <p:nvSpPr>
          <p:cNvPr id="14" name="Rectangle 13">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aramond" panose="02020404030301010803"/>
              <a:ea typeface="+mn-ea"/>
              <a:cs typeface="+mn-cs"/>
            </a:endParaRPr>
          </a:p>
        </p:txBody>
      </p:sp>
      <p:pic>
        <p:nvPicPr>
          <p:cNvPr id="9" name="Content Placeholder 8">
            <a:extLst>
              <a:ext uri="{FF2B5EF4-FFF2-40B4-BE49-F238E27FC236}">
                <a16:creationId xmlns:a16="http://schemas.microsoft.com/office/drawing/2014/main" id="{5E2BA87F-1167-4078-AF87-A0E9A7CA9D60}"/>
              </a:ext>
            </a:extLst>
          </p:cNvPr>
          <p:cNvPicPr>
            <a:picLocks noGrp="1"/>
          </p:cNvPicPr>
          <p:nvPr>
            <p:ph idx="1"/>
          </p:nvPr>
        </p:nvPicPr>
        <p:blipFill>
          <a:blip r:embed="rId3"/>
          <a:stretch>
            <a:fillRect/>
          </a:stretch>
        </p:blipFill>
        <p:spPr>
          <a:xfrm>
            <a:off x="6764338" y="469900"/>
            <a:ext cx="3328987" cy="5918200"/>
          </a:xfrm>
          <a:prstGeom prst="rect">
            <a:avLst/>
          </a:prstGeom>
        </p:spPr>
      </p:pic>
      <p:pic>
        <p:nvPicPr>
          <p:cNvPr id="13" name="Content Placeholder 8">
            <a:extLst>
              <a:ext uri="{FF2B5EF4-FFF2-40B4-BE49-F238E27FC236}">
                <a16:creationId xmlns:a16="http://schemas.microsoft.com/office/drawing/2014/main" id="{2F1BEB70-4573-482E-9DA1-8F6521D14D38}"/>
              </a:ext>
            </a:extLst>
          </p:cNvPr>
          <p:cNvPicPr>
            <a:picLocks/>
          </p:cNvPicPr>
          <p:nvPr/>
        </p:nvPicPr>
        <p:blipFill>
          <a:blip r:embed="rId4"/>
          <a:stretch>
            <a:fillRect/>
          </a:stretch>
        </p:blipFill>
        <p:spPr>
          <a:xfrm>
            <a:off x="6764337" y="482994"/>
            <a:ext cx="3328987" cy="5905105"/>
          </a:xfrm>
          <a:prstGeom prst="rect">
            <a:avLst/>
          </a:prstGeom>
        </p:spPr>
      </p:pic>
    </p:spTree>
    <p:extLst>
      <p:ext uri="{BB962C8B-B14F-4D97-AF65-F5344CB8AC3E}">
        <p14:creationId xmlns:p14="http://schemas.microsoft.com/office/powerpoint/2010/main" val="494321185"/>
      </p:ext>
    </p:extLst>
  </p:cSld>
  <p:clrMapOvr>
    <a:masterClrMapping/>
  </p:clrMapOvr>
  <mc:AlternateContent xmlns:mc="http://schemas.openxmlformats.org/markup-compatibility/2006" xmlns:p14="http://schemas.microsoft.com/office/powerpoint/2010/main">
    <mc:Choice Requires="p14">
      <p:transition spd="slow" p14:dur="1300">
        <p14:revea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aramond" panose="02020404030301010803"/>
              <a:ea typeface="+mn-ea"/>
              <a:cs typeface="+mn-cs"/>
            </a:endParaRPr>
          </a:p>
        </p:txBody>
      </p:sp>
      <p:sp>
        <p:nvSpPr>
          <p:cNvPr id="10" name="Rectangle 9">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aramond" panose="02020404030301010803"/>
              <a:ea typeface="+mn-ea"/>
              <a:cs typeface="+mn-cs"/>
            </a:endParaRPr>
          </a:p>
        </p:txBody>
      </p:sp>
      <p:sp>
        <p:nvSpPr>
          <p:cNvPr id="12" name="Rectangle 11">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9290BAC-915D-41CB-BE7B-69C13A6E660A}"/>
              </a:ext>
            </a:extLst>
          </p:cNvPr>
          <p:cNvSpPr>
            <a:spLocks noGrp="1"/>
          </p:cNvSpPr>
          <p:nvPr>
            <p:ph type="title"/>
          </p:nvPr>
        </p:nvSpPr>
        <p:spPr>
          <a:xfrm>
            <a:off x="836486" y="3268203"/>
            <a:ext cx="2981325" cy="321594"/>
          </a:xfrm>
        </p:spPr>
        <p:txBody>
          <a:bodyPr>
            <a:noAutofit/>
          </a:bodyPr>
          <a:lstStyle/>
          <a:p>
            <a:pPr lvl="0"/>
            <a:r>
              <a:rPr lang="en-US" sz="2400" b="1" dirty="0">
                <a:solidFill>
                  <a:srgbClr val="FFFFFF"/>
                </a:solidFill>
              </a:rPr>
              <a:t>PREDICTION</a:t>
            </a:r>
          </a:p>
        </p:txBody>
      </p:sp>
      <p:sp>
        <p:nvSpPr>
          <p:cNvPr id="14" name="Rectangle 13">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aramond" panose="02020404030301010803"/>
              <a:ea typeface="+mn-ea"/>
              <a:cs typeface="+mn-cs"/>
            </a:endParaRPr>
          </a:p>
        </p:txBody>
      </p:sp>
      <p:pic>
        <p:nvPicPr>
          <p:cNvPr id="9" name="Content Placeholder 8">
            <a:extLst>
              <a:ext uri="{FF2B5EF4-FFF2-40B4-BE49-F238E27FC236}">
                <a16:creationId xmlns:a16="http://schemas.microsoft.com/office/drawing/2014/main" id="{5E2BA87F-1167-4078-AF87-A0E9A7CA9D60}"/>
              </a:ext>
            </a:extLst>
          </p:cNvPr>
          <p:cNvPicPr>
            <a:picLocks noGrp="1"/>
          </p:cNvPicPr>
          <p:nvPr>
            <p:ph idx="1"/>
          </p:nvPr>
        </p:nvPicPr>
        <p:blipFill>
          <a:blip r:embed="rId3"/>
          <a:stretch>
            <a:fillRect/>
          </a:stretch>
        </p:blipFill>
        <p:spPr>
          <a:xfrm>
            <a:off x="6764338" y="469900"/>
            <a:ext cx="3328987" cy="5918200"/>
          </a:xfrm>
          <a:prstGeom prst="rect">
            <a:avLst/>
          </a:prstGeom>
        </p:spPr>
      </p:pic>
      <p:pic>
        <p:nvPicPr>
          <p:cNvPr id="11" name="Content Placeholder 8">
            <a:extLst>
              <a:ext uri="{FF2B5EF4-FFF2-40B4-BE49-F238E27FC236}">
                <a16:creationId xmlns:a16="http://schemas.microsoft.com/office/drawing/2014/main" id="{369A3E24-FB08-4A87-BB01-1B24F585A794}"/>
              </a:ext>
            </a:extLst>
          </p:cNvPr>
          <p:cNvPicPr>
            <a:picLocks/>
          </p:cNvPicPr>
          <p:nvPr/>
        </p:nvPicPr>
        <p:blipFill>
          <a:blip r:embed="rId4"/>
          <a:stretch>
            <a:fillRect/>
          </a:stretch>
        </p:blipFill>
        <p:spPr>
          <a:xfrm>
            <a:off x="6758654" y="469900"/>
            <a:ext cx="3328987" cy="5918200"/>
          </a:xfrm>
          <a:prstGeom prst="rect">
            <a:avLst/>
          </a:prstGeom>
        </p:spPr>
      </p:pic>
    </p:spTree>
    <p:extLst>
      <p:ext uri="{BB962C8B-B14F-4D97-AF65-F5344CB8AC3E}">
        <p14:creationId xmlns:p14="http://schemas.microsoft.com/office/powerpoint/2010/main" val="1680765434"/>
      </p:ext>
    </p:extLst>
  </p:cSld>
  <p:clrMapOvr>
    <a:masterClrMapping/>
  </p:clrMapOvr>
  <mc:AlternateContent xmlns:mc="http://schemas.openxmlformats.org/markup-compatibility/2006" xmlns:p14="http://schemas.microsoft.com/office/powerpoint/2010/main">
    <mc:Choice Requires="p14">
      <p:transition spd="slow" p14:dur="1300">
        <p14:revea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aramond" panose="02020404030301010803"/>
              <a:ea typeface="+mn-ea"/>
              <a:cs typeface="+mn-cs"/>
            </a:endParaRPr>
          </a:p>
        </p:txBody>
      </p:sp>
      <p:sp>
        <p:nvSpPr>
          <p:cNvPr id="10" name="Rectangle 9">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aramond" panose="02020404030301010803"/>
              <a:ea typeface="+mn-ea"/>
              <a:cs typeface="+mn-cs"/>
            </a:endParaRPr>
          </a:p>
        </p:txBody>
      </p:sp>
      <p:sp>
        <p:nvSpPr>
          <p:cNvPr id="12" name="Rectangle 11">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2F88DB2-DF2F-4624-95EE-11EA14650C11}"/>
              </a:ext>
            </a:extLst>
          </p:cNvPr>
          <p:cNvSpPr>
            <a:spLocks noGrp="1"/>
          </p:cNvSpPr>
          <p:nvPr>
            <p:ph type="title"/>
          </p:nvPr>
        </p:nvSpPr>
        <p:spPr>
          <a:xfrm>
            <a:off x="952108" y="954756"/>
            <a:ext cx="2730414" cy="4946003"/>
          </a:xfrm>
        </p:spPr>
        <p:txBody>
          <a:bodyPr>
            <a:normAutofit/>
          </a:bodyPr>
          <a:lstStyle/>
          <a:p>
            <a:r>
              <a:rPr lang="en-US" sz="2800" b="1" dirty="0">
                <a:solidFill>
                  <a:srgbClr val="FFFFFF"/>
                </a:solidFill>
                <a:cs typeface="Times New Roman" panose="02020603050405020304" pitchFamily="18" charset="0"/>
              </a:rPr>
              <a:t>CONCLUSION</a:t>
            </a:r>
            <a:endParaRPr lang="en-US" sz="2800" dirty="0">
              <a:solidFill>
                <a:srgbClr val="FFFFFF"/>
              </a:solidFill>
              <a:cs typeface="Times New Roman" panose="02020603050405020304" pitchFamily="18" charset="0"/>
            </a:endParaRPr>
          </a:p>
        </p:txBody>
      </p:sp>
      <p:sp>
        <p:nvSpPr>
          <p:cNvPr id="14" name="Rectangle 13">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aramond" panose="02020404030301010803"/>
              <a:ea typeface="+mn-ea"/>
              <a:cs typeface="+mn-cs"/>
            </a:endParaRPr>
          </a:p>
        </p:txBody>
      </p:sp>
      <p:sp>
        <p:nvSpPr>
          <p:cNvPr id="3" name="Content Placeholder 2">
            <a:extLst>
              <a:ext uri="{FF2B5EF4-FFF2-40B4-BE49-F238E27FC236}">
                <a16:creationId xmlns:a16="http://schemas.microsoft.com/office/drawing/2014/main" id="{C538D868-0C20-4CF7-8BD0-DF061A6CC9CF}"/>
              </a:ext>
            </a:extLst>
          </p:cNvPr>
          <p:cNvSpPr>
            <a:spLocks noGrp="1"/>
          </p:cNvSpPr>
          <p:nvPr>
            <p:ph idx="1"/>
          </p:nvPr>
        </p:nvSpPr>
        <p:spPr>
          <a:xfrm>
            <a:off x="5127681" y="515730"/>
            <a:ext cx="6851041" cy="5706762"/>
          </a:xfrm>
        </p:spPr>
        <p:txBody>
          <a:bodyPr anchor="ctr">
            <a:normAutofit/>
          </a:bodyPr>
          <a:lstStyle/>
          <a:p>
            <a:pPr algn="just">
              <a:lnSpc>
                <a:spcPct val="150000"/>
              </a:lnSpc>
              <a:buFont typeface="Wingdings" panose="05000000000000000000" pitchFamily="2" charset="2"/>
              <a:buChar char="Ø"/>
            </a:pPr>
            <a:r>
              <a:rPr lang="en-US" sz="1800" dirty="0"/>
              <a:t>As we have seen that most of the work done is at the end of phone numbers for identifying non-legitimate phone calls but not at the end of conversation data.</a:t>
            </a:r>
          </a:p>
          <a:p>
            <a:pPr marL="0" indent="0" algn="just">
              <a:lnSpc>
                <a:spcPct val="150000"/>
              </a:lnSpc>
              <a:buNone/>
            </a:pPr>
            <a:endParaRPr lang="en-US" sz="500" dirty="0"/>
          </a:p>
          <a:p>
            <a:pPr algn="just">
              <a:lnSpc>
                <a:spcPct val="150000"/>
              </a:lnSpc>
              <a:buFont typeface="Wingdings" panose="05000000000000000000" pitchFamily="2" charset="2"/>
              <a:buChar char="Ø"/>
            </a:pPr>
            <a:r>
              <a:rPr lang="en-US" sz="1800" dirty="0"/>
              <a:t>In this work, an android app with hybrid approach has been proposed </a:t>
            </a:r>
            <a:r>
              <a:rPr lang="en-IN" sz="1800" dirty="0"/>
              <a:t>which records the voice call, identifies the non-legitimate phone call by classifying them precisely as spam/fraud/threat/blackmail using Machine Learning, taking transcription of the conversations into notes as input and the audio recording for future references.</a:t>
            </a:r>
            <a:endParaRPr lang="en-US" sz="1800" dirty="0"/>
          </a:p>
          <a:p>
            <a:pPr marL="0" indent="0" algn="just">
              <a:lnSpc>
                <a:spcPct val="150000"/>
              </a:lnSpc>
              <a:buNone/>
            </a:pPr>
            <a:endParaRPr lang="en-US" sz="500" dirty="0"/>
          </a:p>
          <a:p>
            <a:pPr algn="just">
              <a:lnSpc>
                <a:spcPct val="150000"/>
              </a:lnSpc>
              <a:buFont typeface="Wingdings" panose="05000000000000000000" pitchFamily="2" charset="2"/>
              <a:buChar char="Ø"/>
            </a:pPr>
            <a:r>
              <a:rPr lang="en-US" sz="1800" dirty="0"/>
              <a:t>It can find applications in many other areas like criminal call tracings and identification etc.</a:t>
            </a:r>
          </a:p>
        </p:txBody>
      </p:sp>
      <p:sp>
        <p:nvSpPr>
          <p:cNvPr id="9" name="TextBox 8">
            <a:extLst>
              <a:ext uri="{FF2B5EF4-FFF2-40B4-BE49-F238E27FC236}">
                <a16:creationId xmlns:a16="http://schemas.microsoft.com/office/drawing/2014/main" id="{D9774110-5C63-41CE-9002-34BBBF37B788}"/>
              </a:ext>
            </a:extLst>
          </p:cNvPr>
          <p:cNvSpPr txBox="1"/>
          <p:nvPr/>
        </p:nvSpPr>
        <p:spPr>
          <a:xfrm>
            <a:off x="4654296" y="6014039"/>
            <a:ext cx="7361451" cy="402098"/>
          </a:xfrm>
          <a:prstGeom prst="rect">
            <a:avLst/>
          </a:prstGeom>
          <a:noFill/>
        </p:spPr>
        <p:txBody>
          <a:bodyPr wrap="square">
            <a:spAutoFit/>
          </a:bodyPr>
          <a:lstStyle/>
          <a:p>
            <a:pPr marL="557530" indent="126365" algn="just">
              <a:lnSpc>
                <a:spcPct val="103000"/>
              </a:lnSpc>
              <a:spcAft>
                <a:spcPts val="185"/>
              </a:spcAft>
            </a:pPr>
            <a:r>
              <a:rPr lang="en-IN" sz="2000" i="1" dirty="0">
                <a:solidFill>
                  <a:schemeClr val="tx1">
                    <a:lumMod val="85000"/>
                    <a:lumOff val="15000"/>
                  </a:schemeClr>
                </a:solidFill>
              </a:rPr>
              <a:t>“Is really there any application of technology better than saving one’s life?”</a:t>
            </a:r>
          </a:p>
        </p:txBody>
      </p:sp>
    </p:spTree>
    <p:extLst>
      <p:ext uri="{BB962C8B-B14F-4D97-AF65-F5344CB8AC3E}">
        <p14:creationId xmlns:p14="http://schemas.microsoft.com/office/powerpoint/2010/main" val="247535932"/>
      </p:ext>
    </p:extLst>
  </p:cSld>
  <p:clrMapOvr>
    <a:masterClrMapping/>
  </p:clrMapOvr>
  <mc:AlternateContent xmlns:mc="http://schemas.openxmlformats.org/markup-compatibility/2006" xmlns:p14="http://schemas.microsoft.com/office/powerpoint/2010/main">
    <mc:Choice Requires="p14">
      <p:transition spd="slow" p14:dur="1300">
        <p14:revea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5EB8E3BF-F464-4900-8994-851061A9A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709EA925-7B02-497C-AEBC-63CFF0477AED}"/>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r="1779" b="1"/>
          <a:stretch/>
        </p:blipFill>
        <p:spPr>
          <a:xfrm>
            <a:off x="-32696" y="0"/>
            <a:ext cx="12191980" cy="6857990"/>
          </a:xfrm>
          <a:prstGeom prst="rect">
            <a:avLst/>
          </a:prstGeom>
        </p:spPr>
      </p:pic>
      <p:cxnSp>
        <p:nvCxnSpPr>
          <p:cNvPr id="32" name="Straight Connector 31">
            <a:extLst>
              <a:ext uri="{FF2B5EF4-FFF2-40B4-BE49-F238E27FC236}">
                <a16:creationId xmlns:a16="http://schemas.microsoft.com/office/drawing/2014/main" id="{8E0602D6-3A81-42F8-AE67-1BAAFC967C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421466"/>
            <a:ext cx="9144000" cy="0"/>
          </a:xfrm>
          <a:prstGeom prst="line">
            <a:avLst/>
          </a:prstGeom>
          <a:ln w="15875">
            <a:solidFill>
              <a:srgbClr val="FFFFFF"/>
            </a:solidFill>
          </a:ln>
        </p:spPr>
        <p:style>
          <a:lnRef idx="2">
            <a:schemeClr val="accent1"/>
          </a:lnRef>
          <a:fillRef idx="0">
            <a:schemeClr val="accent1"/>
          </a:fillRef>
          <a:effectRef idx="1">
            <a:schemeClr val="accent1"/>
          </a:effectRef>
          <a:fontRef idx="minor">
            <a:schemeClr val="tx1"/>
          </a:fontRef>
        </p:style>
      </p:cxnSp>
      <p:sp>
        <p:nvSpPr>
          <p:cNvPr id="8" name="Content Placeholder 7">
            <a:extLst>
              <a:ext uri="{FF2B5EF4-FFF2-40B4-BE49-F238E27FC236}">
                <a16:creationId xmlns:a16="http://schemas.microsoft.com/office/drawing/2014/main" id="{309630BF-3E7E-449B-A49E-EE7DFA4DF890}"/>
              </a:ext>
            </a:extLst>
          </p:cNvPr>
          <p:cNvSpPr>
            <a:spLocks noGrp="1"/>
          </p:cNvSpPr>
          <p:nvPr>
            <p:ph idx="1"/>
          </p:nvPr>
        </p:nvSpPr>
        <p:spPr>
          <a:xfrm>
            <a:off x="6378519" y="4436534"/>
            <a:ext cx="2268939" cy="564917"/>
          </a:xfrm>
        </p:spPr>
        <p:txBody>
          <a:bodyPr>
            <a:normAutofit fontScale="92500"/>
          </a:bodyPr>
          <a:lstStyle/>
          <a:p>
            <a:pPr marL="0" indent="0">
              <a:buNone/>
            </a:pPr>
            <a:r>
              <a:rPr lang="en-US" sz="2800" b="1" dirty="0">
                <a:solidFill>
                  <a:srgbClr val="FFFFFF"/>
                </a:solidFill>
              </a:rPr>
              <a:t>THANK YOU</a:t>
            </a:r>
            <a:endParaRPr lang="en-IN" sz="2800" b="1" dirty="0">
              <a:solidFill>
                <a:srgbClr val="FFFFFF"/>
              </a:solidFill>
            </a:endParaRPr>
          </a:p>
        </p:txBody>
      </p:sp>
      <p:sp>
        <p:nvSpPr>
          <p:cNvPr id="33" name="TextBox 32">
            <a:extLst>
              <a:ext uri="{FF2B5EF4-FFF2-40B4-BE49-F238E27FC236}">
                <a16:creationId xmlns:a16="http://schemas.microsoft.com/office/drawing/2014/main" id="{D5E6D5BA-22A1-472D-A784-77BC24A69A47}"/>
              </a:ext>
            </a:extLst>
          </p:cNvPr>
          <p:cNvSpPr txBox="1"/>
          <p:nvPr/>
        </p:nvSpPr>
        <p:spPr>
          <a:xfrm>
            <a:off x="0" y="5811660"/>
            <a:ext cx="12096750" cy="400110"/>
          </a:xfrm>
          <a:prstGeom prst="rect">
            <a:avLst/>
          </a:prstGeom>
          <a:noFill/>
        </p:spPr>
        <p:txBody>
          <a:bodyPr wrap="square" rtlCol="0">
            <a:spAutoFit/>
          </a:bodyPr>
          <a:lstStyle/>
          <a:p>
            <a:pPr algn="r"/>
            <a:r>
              <a:rPr lang="en-US" sz="2000" b="1" dirty="0"/>
              <a:t>- Batch B20</a:t>
            </a:r>
          </a:p>
        </p:txBody>
      </p:sp>
    </p:spTree>
    <p:extLst>
      <p:ext uri="{BB962C8B-B14F-4D97-AF65-F5344CB8AC3E}">
        <p14:creationId xmlns:p14="http://schemas.microsoft.com/office/powerpoint/2010/main" val="9956793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3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2BE4420-3B5F-4549-8B4A-77855B8215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A75876F6-95D4-48CB-8E3E-4401A96E25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88"/>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1B84719-90BB-4D0C-92D8-61DC5512B3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D3AE37D-0205-4567-9943-80486FD532B2}"/>
              </a:ext>
            </a:extLst>
          </p:cNvPr>
          <p:cNvSpPr>
            <a:spLocks noGrp="1"/>
          </p:cNvSpPr>
          <p:nvPr>
            <p:ph type="title"/>
          </p:nvPr>
        </p:nvSpPr>
        <p:spPr>
          <a:xfrm>
            <a:off x="1055599" y="1055077"/>
            <a:ext cx="2532909" cy="4794578"/>
          </a:xfrm>
        </p:spPr>
        <p:txBody>
          <a:bodyPr>
            <a:normAutofit/>
          </a:bodyPr>
          <a:lstStyle/>
          <a:p>
            <a:r>
              <a:rPr lang="en-US" sz="2800" b="1" dirty="0">
                <a:solidFill>
                  <a:srgbClr val="262626"/>
                </a:solidFill>
              </a:rPr>
              <a:t>OBJECTIVES</a:t>
            </a:r>
          </a:p>
        </p:txBody>
      </p:sp>
      <p:sp useBgFill="1">
        <p:nvSpPr>
          <p:cNvPr id="15" name="Rectangle 14">
            <a:extLst>
              <a:ext uri="{FF2B5EF4-FFF2-40B4-BE49-F238E27FC236}">
                <a16:creationId xmlns:a16="http://schemas.microsoft.com/office/drawing/2014/main" id="{7B407EC4-5D16-4845-9840-4E28622B6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053" y="-2"/>
            <a:ext cx="753994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2">
            <a:extLst>
              <a:ext uri="{FF2B5EF4-FFF2-40B4-BE49-F238E27FC236}">
                <a16:creationId xmlns:a16="http://schemas.microsoft.com/office/drawing/2014/main" id="{1D92B68C-B26C-4FAD-88AF-F657FBBD840F}"/>
              </a:ext>
            </a:extLst>
          </p:cNvPr>
          <p:cNvGraphicFramePr>
            <a:graphicFrameLocks noGrp="1"/>
          </p:cNvGraphicFramePr>
          <p:nvPr>
            <p:ph idx="1"/>
            <p:extLst>
              <p:ext uri="{D42A27DB-BD31-4B8C-83A1-F6EECF244321}">
                <p14:modId xmlns:p14="http://schemas.microsoft.com/office/powerpoint/2010/main" val="1617945992"/>
              </p:ext>
            </p:extLst>
          </p:nvPr>
        </p:nvGraphicFramePr>
        <p:xfrm>
          <a:off x="5470072" y="804670"/>
          <a:ext cx="5914209" cy="52486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99069607"/>
      </p:ext>
    </p:extLst>
  </p:cSld>
  <p:clrMapOvr>
    <a:masterClrMapping/>
  </p:clrMapOvr>
  <mc:AlternateContent xmlns:mc="http://schemas.openxmlformats.org/markup-compatibility/2006" xmlns:p14="http://schemas.microsoft.com/office/powerpoint/2010/main">
    <mc:Choice Requires="p14">
      <p:transition spd="slow" p14:dur="13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2BE4420-3B5F-4549-8B4A-77855B8215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aramond" panose="02020404030301010803"/>
              <a:ea typeface="+mn-ea"/>
              <a:cs typeface="+mn-cs"/>
            </a:endParaRPr>
          </a:p>
        </p:txBody>
      </p:sp>
      <p:sp>
        <p:nvSpPr>
          <p:cNvPr id="11" name="Rectangle 10">
            <a:extLst>
              <a:ext uri="{FF2B5EF4-FFF2-40B4-BE49-F238E27FC236}">
                <a16:creationId xmlns:a16="http://schemas.microsoft.com/office/drawing/2014/main" id="{A75876F6-95D4-48CB-8E3E-4401A96E25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88"/>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aramond" panose="02020404030301010803"/>
              <a:ea typeface="+mn-ea"/>
              <a:cs typeface="+mn-cs"/>
            </a:endParaRPr>
          </a:p>
        </p:txBody>
      </p:sp>
      <p:sp>
        <p:nvSpPr>
          <p:cNvPr id="13" name="Rectangle 12">
            <a:extLst>
              <a:ext uri="{FF2B5EF4-FFF2-40B4-BE49-F238E27FC236}">
                <a16:creationId xmlns:a16="http://schemas.microsoft.com/office/drawing/2014/main" id="{D1B84719-90BB-4D0C-92D8-61DC5512B3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D3AE37D-0205-4567-9943-80486FD532B2}"/>
              </a:ext>
            </a:extLst>
          </p:cNvPr>
          <p:cNvSpPr>
            <a:spLocks noGrp="1"/>
          </p:cNvSpPr>
          <p:nvPr>
            <p:ph type="title"/>
          </p:nvPr>
        </p:nvSpPr>
        <p:spPr>
          <a:xfrm>
            <a:off x="1055599" y="1055077"/>
            <a:ext cx="2532909" cy="4794578"/>
          </a:xfrm>
        </p:spPr>
        <p:txBody>
          <a:bodyPr>
            <a:normAutofit/>
          </a:bodyPr>
          <a:lstStyle/>
          <a:p>
            <a:r>
              <a:rPr lang="en-US" sz="2000" b="1" dirty="0">
                <a:solidFill>
                  <a:srgbClr val="262626"/>
                </a:solidFill>
              </a:rPr>
              <a:t>DOES ANYONE REALLY USE</a:t>
            </a:r>
            <a:br>
              <a:rPr lang="en-US" sz="2000" b="1" dirty="0">
                <a:solidFill>
                  <a:srgbClr val="262626"/>
                </a:solidFill>
              </a:rPr>
            </a:br>
            <a:r>
              <a:rPr lang="en-US" sz="2000" b="1" dirty="0">
                <a:solidFill>
                  <a:srgbClr val="262626"/>
                </a:solidFill>
              </a:rPr>
              <a:t>FRAUD CALL CLASSIFICATION? </a:t>
            </a:r>
          </a:p>
        </p:txBody>
      </p:sp>
      <p:sp useBgFill="1">
        <p:nvSpPr>
          <p:cNvPr id="15" name="Rectangle 14">
            <a:extLst>
              <a:ext uri="{FF2B5EF4-FFF2-40B4-BE49-F238E27FC236}">
                <a16:creationId xmlns:a16="http://schemas.microsoft.com/office/drawing/2014/main" id="{7B407EC4-5D16-4845-9840-4E28622B6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053" y="-2"/>
            <a:ext cx="753994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aramond" panose="02020404030301010803"/>
              <a:ea typeface="+mn-ea"/>
              <a:cs typeface="+mn-cs"/>
            </a:endParaRPr>
          </a:p>
        </p:txBody>
      </p:sp>
      <p:graphicFrame>
        <p:nvGraphicFramePr>
          <p:cNvPr id="5" name="Content Placeholder 2">
            <a:extLst>
              <a:ext uri="{FF2B5EF4-FFF2-40B4-BE49-F238E27FC236}">
                <a16:creationId xmlns:a16="http://schemas.microsoft.com/office/drawing/2014/main" id="{1D92B68C-B26C-4FAD-88AF-F657FBBD840F}"/>
              </a:ext>
            </a:extLst>
          </p:cNvPr>
          <p:cNvGraphicFramePr>
            <a:graphicFrameLocks noGrp="1"/>
          </p:cNvGraphicFramePr>
          <p:nvPr>
            <p:ph idx="1"/>
          </p:nvPr>
        </p:nvGraphicFramePr>
        <p:xfrm>
          <a:off x="5470072" y="804670"/>
          <a:ext cx="5914209" cy="52486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43911089"/>
      </p:ext>
    </p:extLst>
  </p:cSld>
  <p:clrMapOvr>
    <a:masterClrMapping/>
  </p:clrMapOvr>
  <mc:AlternateContent xmlns:mc="http://schemas.openxmlformats.org/markup-compatibility/2006" xmlns:p14="http://schemas.microsoft.com/office/powerpoint/2010/main">
    <mc:Choice Requires="p14">
      <p:transition spd="slow" p14:dur="13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2BE4420-3B5F-4549-8B4A-77855B8215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aramond" panose="02020404030301010803"/>
              <a:ea typeface="+mn-ea"/>
              <a:cs typeface="+mn-cs"/>
            </a:endParaRPr>
          </a:p>
        </p:txBody>
      </p:sp>
      <p:sp>
        <p:nvSpPr>
          <p:cNvPr id="11" name="Rectangle 10">
            <a:extLst>
              <a:ext uri="{FF2B5EF4-FFF2-40B4-BE49-F238E27FC236}">
                <a16:creationId xmlns:a16="http://schemas.microsoft.com/office/drawing/2014/main" id="{A75876F6-95D4-48CB-8E3E-4401A96E25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88"/>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aramond" panose="02020404030301010803"/>
              <a:ea typeface="+mn-ea"/>
              <a:cs typeface="+mn-cs"/>
            </a:endParaRPr>
          </a:p>
        </p:txBody>
      </p:sp>
      <p:sp>
        <p:nvSpPr>
          <p:cNvPr id="13" name="Rectangle 12">
            <a:extLst>
              <a:ext uri="{FF2B5EF4-FFF2-40B4-BE49-F238E27FC236}">
                <a16:creationId xmlns:a16="http://schemas.microsoft.com/office/drawing/2014/main" id="{D1B84719-90BB-4D0C-92D8-61DC5512B3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E44188D-50A6-4491-914E-3F47292BFD8D}"/>
              </a:ext>
            </a:extLst>
          </p:cNvPr>
          <p:cNvSpPr>
            <a:spLocks noGrp="1"/>
          </p:cNvSpPr>
          <p:nvPr>
            <p:ph type="title"/>
          </p:nvPr>
        </p:nvSpPr>
        <p:spPr>
          <a:xfrm>
            <a:off x="807719" y="1055077"/>
            <a:ext cx="3240406" cy="4794578"/>
          </a:xfrm>
        </p:spPr>
        <p:txBody>
          <a:bodyPr>
            <a:normAutofit/>
          </a:bodyPr>
          <a:lstStyle/>
          <a:p>
            <a:r>
              <a:rPr lang="en-US" sz="2400" b="1" dirty="0">
                <a:solidFill>
                  <a:srgbClr val="262626"/>
                </a:solidFill>
                <a:cs typeface="Times New Roman" panose="02020603050405020304" pitchFamily="18" charset="0"/>
              </a:rPr>
              <a:t>PROBLEM/NEED</a:t>
            </a:r>
          </a:p>
        </p:txBody>
      </p:sp>
      <p:sp useBgFill="1">
        <p:nvSpPr>
          <p:cNvPr id="15" name="Rectangle 14">
            <a:extLst>
              <a:ext uri="{FF2B5EF4-FFF2-40B4-BE49-F238E27FC236}">
                <a16:creationId xmlns:a16="http://schemas.microsoft.com/office/drawing/2014/main" id="{7B407EC4-5D16-4845-9840-4E28622B6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053" y="-2"/>
            <a:ext cx="753994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aramond" panose="02020404030301010803"/>
              <a:ea typeface="+mn-ea"/>
              <a:cs typeface="+mn-cs"/>
            </a:endParaRPr>
          </a:p>
        </p:txBody>
      </p:sp>
      <p:graphicFrame>
        <p:nvGraphicFramePr>
          <p:cNvPr id="4" name="Content Placeholder 3">
            <a:extLst>
              <a:ext uri="{FF2B5EF4-FFF2-40B4-BE49-F238E27FC236}">
                <a16:creationId xmlns:a16="http://schemas.microsoft.com/office/drawing/2014/main" id="{0B429566-9783-4BD9-B4F9-EC1C30666A70}"/>
              </a:ext>
            </a:extLst>
          </p:cNvPr>
          <p:cNvGraphicFramePr>
            <a:graphicFrameLocks noGrp="1"/>
          </p:cNvGraphicFramePr>
          <p:nvPr>
            <p:ph idx="1"/>
            <p:extLst>
              <p:ext uri="{D42A27DB-BD31-4B8C-83A1-F6EECF244321}">
                <p14:modId xmlns:p14="http://schemas.microsoft.com/office/powerpoint/2010/main" val="2492129657"/>
              </p:ext>
            </p:extLst>
          </p:nvPr>
        </p:nvGraphicFramePr>
        <p:xfrm>
          <a:off x="5470072" y="804670"/>
          <a:ext cx="5914209" cy="52486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93920963"/>
      </p:ext>
    </p:extLst>
  </p:cSld>
  <p:clrMapOvr>
    <a:masterClrMapping/>
  </p:clrMapOvr>
  <mc:AlternateContent xmlns:mc="http://schemas.openxmlformats.org/markup-compatibility/2006" xmlns:p14="http://schemas.microsoft.com/office/powerpoint/2010/main">
    <mc:Choice Requires="p14">
      <p:transition spd="slow" p14:dur="13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89707-A9E6-468A-ABC1-04C84B341601}"/>
              </a:ext>
            </a:extLst>
          </p:cNvPr>
          <p:cNvSpPr>
            <a:spLocks noGrp="1"/>
          </p:cNvSpPr>
          <p:nvPr>
            <p:ph type="title"/>
          </p:nvPr>
        </p:nvSpPr>
        <p:spPr/>
        <p:txBody>
          <a:bodyPr>
            <a:normAutofit/>
          </a:bodyPr>
          <a:lstStyle/>
          <a:p>
            <a:r>
              <a:rPr lang="en-US" sz="2800" b="1" dirty="0"/>
              <a:t>CONTRIBUTIONS MADE SO FAR</a:t>
            </a:r>
          </a:p>
        </p:txBody>
      </p:sp>
      <p:graphicFrame>
        <p:nvGraphicFramePr>
          <p:cNvPr id="4" name="Content Placeholder 3">
            <a:extLst>
              <a:ext uri="{FF2B5EF4-FFF2-40B4-BE49-F238E27FC236}">
                <a16:creationId xmlns:a16="http://schemas.microsoft.com/office/drawing/2014/main" id="{40993FE9-0F84-464C-8211-7E40BC737F95}"/>
              </a:ext>
            </a:extLst>
          </p:cNvPr>
          <p:cNvGraphicFramePr>
            <a:graphicFrameLocks noGrp="1"/>
          </p:cNvGraphicFramePr>
          <p:nvPr>
            <p:ph idx="1"/>
            <p:extLst>
              <p:ext uri="{D42A27DB-BD31-4B8C-83A1-F6EECF244321}">
                <p14:modId xmlns:p14="http://schemas.microsoft.com/office/powerpoint/2010/main" val="1345742718"/>
              </p:ext>
            </p:extLst>
          </p:nvPr>
        </p:nvGraphicFramePr>
        <p:xfrm>
          <a:off x="898357" y="2472711"/>
          <a:ext cx="10395285" cy="38438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Oval 4">
            <a:extLst>
              <a:ext uri="{FF2B5EF4-FFF2-40B4-BE49-F238E27FC236}">
                <a16:creationId xmlns:a16="http://schemas.microsoft.com/office/drawing/2014/main" id="{3A971FCB-D65E-4693-8819-98F98145EACA}"/>
              </a:ext>
            </a:extLst>
          </p:cNvPr>
          <p:cNvSpPr/>
          <p:nvPr/>
        </p:nvSpPr>
        <p:spPr>
          <a:xfrm>
            <a:off x="9585470" y="4202452"/>
            <a:ext cx="384386" cy="384386"/>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6" name="Group 5">
            <a:extLst>
              <a:ext uri="{FF2B5EF4-FFF2-40B4-BE49-F238E27FC236}">
                <a16:creationId xmlns:a16="http://schemas.microsoft.com/office/drawing/2014/main" id="{D04E6D06-889F-482C-B356-298232C467A1}"/>
              </a:ext>
            </a:extLst>
          </p:cNvPr>
          <p:cNvGrpSpPr/>
          <p:nvPr/>
        </p:nvGrpSpPr>
        <p:grpSpPr>
          <a:xfrm>
            <a:off x="8687935" y="4773550"/>
            <a:ext cx="2453308" cy="1543029"/>
            <a:chOff x="5277995" y="-2746"/>
            <a:chExt cx="3519752" cy="1543029"/>
          </a:xfrm>
        </p:grpSpPr>
        <p:sp>
          <p:nvSpPr>
            <p:cNvPr id="7" name="Rectangle 6">
              <a:extLst>
                <a:ext uri="{FF2B5EF4-FFF2-40B4-BE49-F238E27FC236}">
                  <a16:creationId xmlns:a16="http://schemas.microsoft.com/office/drawing/2014/main" id="{D39AEC14-88A6-4DB0-8DFB-A1CB7A3DEC25}"/>
                </a:ext>
              </a:extLst>
            </p:cNvPr>
            <p:cNvSpPr/>
            <p:nvPr/>
          </p:nvSpPr>
          <p:spPr>
            <a:xfrm>
              <a:off x="5782709" y="2736"/>
              <a:ext cx="3015038" cy="153754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8" name="TextBox 7">
              <a:extLst>
                <a:ext uri="{FF2B5EF4-FFF2-40B4-BE49-F238E27FC236}">
                  <a16:creationId xmlns:a16="http://schemas.microsoft.com/office/drawing/2014/main" id="{7D094C25-239F-4A5B-9326-58026FBAA1C5}"/>
                </a:ext>
              </a:extLst>
            </p:cNvPr>
            <p:cNvSpPr txBox="1"/>
            <p:nvPr/>
          </p:nvSpPr>
          <p:spPr>
            <a:xfrm>
              <a:off x="5277995" y="-2746"/>
              <a:ext cx="2823530" cy="153754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42240" tIns="142240" rIns="142240" bIns="142240" numCol="1" spcCol="1270" anchor="b" anchorCtr="1">
              <a:noAutofit/>
            </a:bodyPr>
            <a:lstStyle/>
            <a:p>
              <a:pPr marL="0" marR="0" lvl="0" indent="0" algn="l" defTabSz="889000" rtl="0" eaLnBrk="1" fontAlgn="auto" latinLnBrk="0" hangingPunct="1">
                <a:lnSpc>
                  <a:spcPct val="90000"/>
                </a:lnSpc>
                <a:spcBef>
                  <a:spcPct val="0"/>
                </a:spcBef>
                <a:spcAft>
                  <a:spcPct val="35000"/>
                </a:spcAft>
                <a:buClrTx/>
                <a:buSzTx/>
                <a:buFontTx/>
                <a:buNone/>
                <a:tabLst/>
                <a:defRPr/>
              </a:pPr>
              <a:r>
                <a:rPr kumimoji="0" lang="en-US" sz="2000" b="1" i="0" u="none" strike="noStrike" kern="1200" cap="none" spc="0" normalizeH="0" baseline="0" noProof="0" dirty="0">
                  <a:ln>
                    <a:noFill/>
                  </a:ln>
                  <a:solidFill>
                    <a:prstClr val="black">
                      <a:hueOff val="0"/>
                      <a:satOff val="0"/>
                      <a:lumOff val="0"/>
                      <a:alphaOff val="0"/>
                    </a:prstClr>
                  </a:solidFill>
                  <a:effectLst/>
                  <a:uLnTx/>
                  <a:uFillTx/>
                  <a:latin typeface="Garamond" panose="02020404030301010803"/>
                  <a:ea typeface="+mn-ea"/>
                  <a:cs typeface="+mn-cs"/>
                </a:rPr>
                <a:t>Integration</a:t>
              </a:r>
              <a:endParaRPr kumimoji="0" lang="en-IN" sz="2000" b="1" i="0" u="none" strike="noStrike" kern="1200" cap="none" spc="0" normalizeH="0" baseline="0" noProof="0" dirty="0">
                <a:ln>
                  <a:noFill/>
                </a:ln>
                <a:solidFill>
                  <a:prstClr val="black">
                    <a:hueOff val="0"/>
                    <a:satOff val="0"/>
                    <a:lumOff val="0"/>
                    <a:alphaOff val="0"/>
                  </a:prstClr>
                </a:solidFill>
                <a:effectLst/>
                <a:uLnTx/>
                <a:uFillTx/>
                <a:latin typeface="Garamond" panose="02020404030301010803"/>
                <a:ea typeface="+mn-ea"/>
                <a:cs typeface="+mn-cs"/>
              </a:endParaRPr>
            </a:p>
            <a:p>
              <a:pPr marL="171450" marR="0" lvl="1" indent="-171450" algn="just" defTabSz="800100" rtl="0" eaLnBrk="1" fontAlgn="auto" latinLnBrk="0" hangingPunct="1">
                <a:lnSpc>
                  <a:spcPct val="90000"/>
                </a:lnSpc>
                <a:spcBef>
                  <a:spcPct val="0"/>
                </a:spcBef>
                <a:spcAft>
                  <a:spcPct val="15000"/>
                </a:spcAft>
                <a:buClrTx/>
                <a:buSzTx/>
                <a:buFontTx/>
                <a:buChar char="•"/>
                <a:tabLst/>
                <a:defRPr/>
              </a:pPr>
              <a:r>
                <a:rPr kumimoji="0" lang="en-US" sz="1800" b="0" i="0" u="none" strike="noStrike" kern="1200" cap="none" spc="0" normalizeH="0" baseline="0" noProof="0" dirty="0">
                  <a:ln>
                    <a:noFill/>
                  </a:ln>
                  <a:solidFill>
                    <a:prstClr val="black">
                      <a:hueOff val="0"/>
                      <a:satOff val="0"/>
                      <a:lumOff val="0"/>
                      <a:alphaOff val="0"/>
                    </a:prstClr>
                  </a:solidFill>
                  <a:effectLst/>
                  <a:uLnTx/>
                  <a:uFillTx/>
                  <a:latin typeface="Garamond" panose="02020404030301010803"/>
                  <a:ea typeface="+mn-ea"/>
                  <a:cs typeface="+mn-cs"/>
                </a:rPr>
                <a:t>Allows ML model to be integrated with Android</a:t>
              </a:r>
              <a:endParaRPr kumimoji="0" lang="en-IN" sz="1800" b="0" i="0" u="none" strike="noStrike" kern="1200" cap="none" spc="0" normalizeH="0" baseline="0" noProof="0" dirty="0">
                <a:ln>
                  <a:noFill/>
                </a:ln>
                <a:solidFill>
                  <a:prstClr val="black">
                    <a:hueOff val="0"/>
                    <a:satOff val="0"/>
                    <a:lumOff val="0"/>
                    <a:alphaOff val="0"/>
                  </a:prstClr>
                </a:solidFill>
                <a:effectLst/>
                <a:uLnTx/>
                <a:uFillTx/>
                <a:latin typeface="Garamond" panose="02020404030301010803"/>
                <a:ea typeface="+mn-ea"/>
                <a:cs typeface="+mn-cs"/>
              </a:endParaRPr>
            </a:p>
          </p:txBody>
        </p:sp>
      </p:grpSp>
    </p:spTree>
    <p:extLst>
      <p:ext uri="{BB962C8B-B14F-4D97-AF65-F5344CB8AC3E}">
        <p14:creationId xmlns:p14="http://schemas.microsoft.com/office/powerpoint/2010/main" val="1801837468"/>
      </p:ext>
    </p:extLst>
  </p:cSld>
  <p:clrMapOvr>
    <a:masterClrMapping/>
  </p:clrMapOvr>
  <mc:AlternateContent xmlns:mc="http://schemas.openxmlformats.org/markup-compatibility/2006" xmlns:p14="http://schemas.microsoft.com/office/powerpoint/2010/main">
    <mc:Choice Requires="p14">
      <p:transition spd="slow" p14:dur="13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2"/>
          <p:cNvSpPr txBox="1">
            <a:spLocks noGrp="1"/>
          </p:cNvSpPr>
          <p:nvPr>
            <p:ph type="title"/>
          </p:nvPr>
        </p:nvSpPr>
        <p:spPr>
          <a:xfrm>
            <a:off x="759966" y="843505"/>
            <a:ext cx="11005233" cy="692999"/>
          </a:xfrm>
          <a:prstGeom prst="rect">
            <a:avLst/>
          </a:prstGeom>
        </p:spPr>
        <p:txBody>
          <a:bodyPr spcFirstLastPara="1" vert="horz" wrap="square" lIns="121900" tIns="121900" rIns="121900" bIns="121900" rtlCol="0" anchor="t" anchorCtr="0">
            <a:noAutofit/>
          </a:bodyPr>
          <a:lstStyle/>
          <a:p>
            <a:pPr>
              <a:spcBef>
                <a:spcPts val="0"/>
              </a:spcBef>
            </a:pPr>
            <a:r>
              <a:rPr lang="en-US" sz="2400" b="1" dirty="0">
                <a:solidFill>
                  <a:schemeClr val="tx1"/>
                </a:solidFill>
              </a:rPr>
              <a:t>CLASSIFICATION OF NON-LEGITIMATE CALLS</a:t>
            </a:r>
            <a:endParaRPr sz="3200" b="1" dirty="0">
              <a:solidFill>
                <a:schemeClr val="tx1"/>
              </a:solidFill>
            </a:endParaRPr>
          </a:p>
        </p:txBody>
      </p:sp>
      <p:sp>
        <p:nvSpPr>
          <p:cNvPr id="131" name="Google Shape;131;p22"/>
          <p:cNvSpPr txBox="1">
            <a:spLocks noGrp="1"/>
          </p:cNvSpPr>
          <p:nvPr>
            <p:ph type="title" idx="4294967295"/>
          </p:nvPr>
        </p:nvSpPr>
        <p:spPr>
          <a:xfrm>
            <a:off x="645699" y="1528331"/>
            <a:ext cx="1783176" cy="658278"/>
          </a:xfrm>
          <a:prstGeom prst="rect">
            <a:avLst/>
          </a:prstGeom>
        </p:spPr>
        <p:txBody>
          <a:bodyPr spcFirstLastPara="1" vert="horz" wrap="square" lIns="121900" tIns="121900" rIns="121900" bIns="121900" rtlCol="0" anchor="ctr" anchorCtr="0">
            <a:noAutofit/>
          </a:bodyPr>
          <a:lstStyle/>
          <a:p>
            <a:pPr algn="l">
              <a:spcBef>
                <a:spcPts val="0"/>
              </a:spcBef>
            </a:pPr>
            <a:r>
              <a:rPr lang="en-US" sz="2000" b="1" dirty="0">
                <a:solidFill>
                  <a:schemeClr val="dk1"/>
                </a:solidFill>
              </a:rPr>
              <a:t>SPAM</a:t>
            </a:r>
            <a:endParaRPr sz="2000" b="1" dirty="0">
              <a:solidFill>
                <a:schemeClr val="dk1"/>
              </a:solidFill>
            </a:endParaRPr>
          </a:p>
        </p:txBody>
      </p:sp>
      <p:sp>
        <p:nvSpPr>
          <p:cNvPr id="137" name="Google Shape;137;p22"/>
          <p:cNvSpPr txBox="1">
            <a:spLocks noGrp="1"/>
          </p:cNvSpPr>
          <p:nvPr>
            <p:ph type="title" idx="4294967295"/>
          </p:nvPr>
        </p:nvSpPr>
        <p:spPr>
          <a:xfrm>
            <a:off x="3321227" y="5078839"/>
            <a:ext cx="1168989" cy="522287"/>
          </a:xfrm>
          <a:prstGeom prst="rect">
            <a:avLst/>
          </a:prstGeom>
        </p:spPr>
        <p:txBody>
          <a:bodyPr spcFirstLastPara="1" vert="horz" wrap="square" lIns="121900" tIns="121900" rIns="121900" bIns="121900" rtlCol="0" anchor="ctr" anchorCtr="0">
            <a:noAutofit/>
          </a:bodyPr>
          <a:lstStyle/>
          <a:p>
            <a:pPr algn="l">
              <a:spcBef>
                <a:spcPts val="0"/>
              </a:spcBef>
            </a:pPr>
            <a:r>
              <a:rPr lang="en-US" sz="2000" b="1" dirty="0">
                <a:solidFill>
                  <a:schemeClr val="dk1"/>
                </a:solidFill>
              </a:rPr>
              <a:t>FRAUD</a:t>
            </a:r>
            <a:endParaRPr sz="2000" b="1" dirty="0">
              <a:solidFill>
                <a:schemeClr val="dk1"/>
              </a:solidFill>
            </a:endParaRPr>
          </a:p>
        </p:txBody>
      </p:sp>
      <p:graphicFrame>
        <p:nvGraphicFramePr>
          <p:cNvPr id="129" name="Google Shape;129;p22"/>
          <p:cNvGraphicFramePr/>
          <p:nvPr/>
        </p:nvGraphicFramePr>
        <p:xfrm>
          <a:off x="759966" y="3046195"/>
          <a:ext cx="10676663" cy="958833"/>
        </p:xfrm>
        <a:graphic>
          <a:graphicData uri="http://schemas.openxmlformats.org/drawingml/2006/table">
            <a:tbl>
              <a:tblPr>
                <a:noFill/>
              </a:tblPr>
              <a:tblGrid>
                <a:gridCol w="889722">
                  <a:extLst>
                    <a:ext uri="{9D8B030D-6E8A-4147-A177-3AD203B41FA5}">
                      <a16:colId xmlns:a16="http://schemas.microsoft.com/office/drawing/2014/main" val="20000"/>
                    </a:ext>
                  </a:extLst>
                </a:gridCol>
                <a:gridCol w="889722">
                  <a:extLst>
                    <a:ext uri="{9D8B030D-6E8A-4147-A177-3AD203B41FA5}">
                      <a16:colId xmlns:a16="http://schemas.microsoft.com/office/drawing/2014/main" val="20001"/>
                    </a:ext>
                  </a:extLst>
                </a:gridCol>
                <a:gridCol w="889722">
                  <a:extLst>
                    <a:ext uri="{9D8B030D-6E8A-4147-A177-3AD203B41FA5}">
                      <a16:colId xmlns:a16="http://schemas.microsoft.com/office/drawing/2014/main" val="20002"/>
                    </a:ext>
                  </a:extLst>
                </a:gridCol>
                <a:gridCol w="479608">
                  <a:extLst>
                    <a:ext uri="{9D8B030D-6E8A-4147-A177-3AD203B41FA5}">
                      <a16:colId xmlns:a16="http://schemas.microsoft.com/office/drawing/2014/main" val="20003"/>
                    </a:ext>
                  </a:extLst>
                </a:gridCol>
                <a:gridCol w="1299835">
                  <a:extLst>
                    <a:ext uri="{9D8B030D-6E8A-4147-A177-3AD203B41FA5}">
                      <a16:colId xmlns:a16="http://schemas.microsoft.com/office/drawing/2014/main" val="20004"/>
                    </a:ext>
                  </a:extLst>
                </a:gridCol>
                <a:gridCol w="889722">
                  <a:extLst>
                    <a:ext uri="{9D8B030D-6E8A-4147-A177-3AD203B41FA5}">
                      <a16:colId xmlns:a16="http://schemas.microsoft.com/office/drawing/2014/main" val="20005"/>
                    </a:ext>
                  </a:extLst>
                </a:gridCol>
                <a:gridCol w="889722">
                  <a:extLst>
                    <a:ext uri="{9D8B030D-6E8A-4147-A177-3AD203B41FA5}">
                      <a16:colId xmlns:a16="http://schemas.microsoft.com/office/drawing/2014/main" val="20006"/>
                    </a:ext>
                  </a:extLst>
                </a:gridCol>
                <a:gridCol w="889722">
                  <a:extLst>
                    <a:ext uri="{9D8B030D-6E8A-4147-A177-3AD203B41FA5}">
                      <a16:colId xmlns:a16="http://schemas.microsoft.com/office/drawing/2014/main" val="20007"/>
                    </a:ext>
                  </a:extLst>
                </a:gridCol>
                <a:gridCol w="889722">
                  <a:extLst>
                    <a:ext uri="{9D8B030D-6E8A-4147-A177-3AD203B41FA5}">
                      <a16:colId xmlns:a16="http://schemas.microsoft.com/office/drawing/2014/main" val="20008"/>
                    </a:ext>
                  </a:extLst>
                </a:gridCol>
                <a:gridCol w="889722">
                  <a:extLst>
                    <a:ext uri="{9D8B030D-6E8A-4147-A177-3AD203B41FA5}">
                      <a16:colId xmlns:a16="http://schemas.microsoft.com/office/drawing/2014/main" val="20009"/>
                    </a:ext>
                  </a:extLst>
                </a:gridCol>
                <a:gridCol w="889722">
                  <a:extLst>
                    <a:ext uri="{9D8B030D-6E8A-4147-A177-3AD203B41FA5}">
                      <a16:colId xmlns:a16="http://schemas.microsoft.com/office/drawing/2014/main" val="20010"/>
                    </a:ext>
                  </a:extLst>
                </a:gridCol>
                <a:gridCol w="889722">
                  <a:extLst>
                    <a:ext uri="{9D8B030D-6E8A-4147-A177-3AD203B41FA5}">
                      <a16:colId xmlns:a16="http://schemas.microsoft.com/office/drawing/2014/main" val="20011"/>
                    </a:ext>
                  </a:extLst>
                </a:gridCol>
              </a:tblGrid>
              <a:tr h="958833">
                <a:tc gridSpan="4">
                  <a:txBody>
                    <a:bodyPr/>
                    <a:lstStyle/>
                    <a:p>
                      <a:pPr marL="0" lvl="0" indent="0" algn="ctr" rtl="0">
                        <a:spcBef>
                          <a:spcPts val="0"/>
                        </a:spcBef>
                        <a:spcAft>
                          <a:spcPts val="0"/>
                        </a:spcAft>
                        <a:buNone/>
                      </a:pPr>
                      <a:endParaRPr sz="2400" dirty="0">
                        <a:solidFill>
                          <a:srgbClr val="FFFFFF"/>
                        </a:solidFill>
                      </a:endParaRPr>
                    </a:p>
                  </a:txBody>
                  <a:tcPr marL="121900" marR="121900" marT="121900" marB="121900"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2"/>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8">
                  <a:txBody>
                    <a:bodyPr/>
                    <a:lstStyle/>
                    <a:p>
                      <a:pPr marL="0" lvl="0" indent="0" algn="ctr" rtl="0">
                        <a:spcBef>
                          <a:spcPts val="0"/>
                        </a:spcBef>
                        <a:spcAft>
                          <a:spcPts val="0"/>
                        </a:spcAft>
                        <a:buNone/>
                      </a:pPr>
                      <a:endParaRPr sz="2400" dirty="0">
                        <a:solidFill>
                          <a:srgbClr val="FFFFFF"/>
                        </a:solidFill>
                      </a:endParaRPr>
                    </a:p>
                  </a:txBody>
                  <a:tcPr marL="121900" marR="121900" marT="121900" marB="121900"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bl>
          </a:graphicData>
        </a:graphic>
      </p:graphicFrame>
      <p:cxnSp>
        <p:nvCxnSpPr>
          <p:cNvPr id="130" name="Google Shape;130;p22"/>
          <p:cNvCxnSpPr>
            <a:cxnSpLocks/>
          </p:cNvCxnSpPr>
          <p:nvPr/>
        </p:nvCxnSpPr>
        <p:spPr>
          <a:xfrm flipV="1">
            <a:off x="1064767" y="2186609"/>
            <a:ext cx="0" cy="1005358"/>
          </a:xfrm>
          <a:prstGeom prst="straightConnector1">
            <a:avLst/>
          </a:prstGeom>
          <a:noFill/>
          <a:ln w="9525" cap="flat" cmpd="sng">
            <a:solidFill>
              <a:schemeClr val="dk2"/>
            </a:solidFill>
            <a:prstDash val="solid"/>
            <a:round/>
            <a:headEnd type="none" w="med" len="med"/>
            <a:tailEnd type="oval" w="med" len="med"/>
          </a:ln>
        </p:spPr>
      </p:cxnSp>
      <p:cxnSp>
        <p:nvCxnSpPr>
          <p:cNvPr id="141" name="Google Shape;141;p22"/>
          <p:cNvCxnSpPr/>
          <p:nvPr/>
        </p:nvCxnSpPr>
        <p:spPr>
          <a:xfrm>
            <a:off x="3905722" y="3993089"/>
            <a:ext cx="0" cy="1104000"/>
          </a:xfrm>
          <a:prstGeom prst="straightConnector1">
            <a:avLst/>
          </a:prstGeom>
          <a:noFill/>
          <a:ln w="9525" cap="flat" cmpd="sng">
            <a:solidFill>
              <a:schemeClr val="dk2"/>
            </a:solidFill>
            <a:prstDash val="solid"/>
            <a:round/>
            <a:headEnd type="none" w="med" len="med"/>
            <a:tailEnd type="oval" w="med" len="med"/>
          </a:ln>
        </p:spPr>
      </p:cxnSp>
      <p:cxnSp>
        <p:nvCxnSpPr>
          <p:cNvPr id="19" name="Google Shape;140;p22">
            <a:extLst>
              <a:ext uri="{FF2B5EF4-FFF2-40B4-BE49-F238E27FC236}">
                <a16:creationId xmlns:a16="http://schemas.microsoft.com/office/drawing/2014/main" id="{E5000704-356B-45F9-B318-A113A40BAA78}"/>
              </a:ext>
            </a:extLst>
          </p:cNvPr>
          <p:cNvCxnSpPr>
            <a:cxnSpLocks/>
          </p:cNvCxnSpPr>
          <p:nvPr/>
        </p:nvCxnSpPr>
        <p:spPr>
          <a:xfrm flipH="1">
            <a:off x="10283688" y="3993089"/>
            <a:ext cx="1" cy="1104000"/>
          </a:xfrm>
          <a:prstGeom prst="straightConnector1">
            <a:avLst/>
          </a:prstGeom>
          <a:noFill/>
          <a:ln w="9525" cap="flat" cmpd="sng">
            <a:solidFill>
              <a:schemeClr val="dk2"/>
            </a:solidFill>
            <a:prstDash val="solid"/>
            <a:round/>
            <a:headEnd type="none" w="med" len="med"/>
            <a:tailEnd type="oval" w="med" len="med"/>
          </a:ln>
        </p:spPr>
      </p:cxnSp>
      <p:sp>
        <p:nvSpPr>
          <p:cNvPr id="20" name="Google Shape;135;p22">
            <a:extLst>
              <a:ext uri="{FF2B5EF4-FFF2-40B4-BE49-F238E27FC236}">
                <a16:creationId xmlns:a16="http://schemas.microsoft.com/office/drawing/2014/main" id="{52477F0C-C3D9-4846-B959-459CE71DA14B}"/>
              </a:ext>
            </a:extLst>
          </p:cNvPr>
          <p:cNvSpPr txBox="1">
            <a:spLocks/>
          </p:cNvSpPr>
          <p:nvPr/>
        </p:nvSpPr>
        <p:spPr>
          <a:xfrm>
            <a:off x="9479756" y="5080570"/>
            <a:ext cx="1828793" cy="522287"/>
          </a:xfrm>
          <a:prstGeom prst="rect">
            <a:avLst/>
          </a:prstGeom>
          <a:effectLst/>
        </p:spPr>
        <p:txBody>
          <a:bodyPr spcFirstLastPara="1" vert="horz" wrap="square" lIns="121900" tIns="121900" rIns="121900" bIns="121900" rtlCol="0" anchor="ctr" anchorCtr="0">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w="3175" cmpd="sng">
                  <a:noFill/>
                </a:ln>
                <a:solidFill>
                  <a:prstClr val="black"/>
                </a:solidFill>
                <a:effectLst/>
                <a:uLnTx/>
                <a:uFillTx/>
                <a:latin typeface="Garamond" panose="02020404030301010803"/>
                <a:ea typeface="+mj-ea"/>
                <a:cs typeface="+mj-cs"/>
              </a:rPr>
              <a:t>BLACKMAIL</a:t>
            </a:r>
          </a:p>
        </p:txBody>
      </p:sp>
      <p:cxnSp>
        <p:nvCxnSpPr>
          <p:cNvPr id="10" name="Google Shape;140;p22">
            <a:extLst>
              <a:ext uri="{FF2B5EF4-FFF2-40B4-BE49-F238E27FC236}">
                <a16:creationId xmlns:a16="http://schemas.microsoft.com/office/drawing/2014/main" id="{7CB43B1A-851A-4173-8428-F17AFC1B8E41}"/>
              </a:ext>
            </a:extLst>
          </p:cNvPr>
          <p:cNvCxnSpPr>
            <a:cxnSpLocks/>
          </p:cNvCxnSpPr>
          <p:nvPr/>
        </p:nvCxnSpPr>
        <p:spPr>
          <a:xfrm flipV="1">
            <a:off x="7668652" y="2186609"/>
            <a:ext cx="0" cy="1005358"/>
          </a:xfrm>
          <a:prstGeom prst="straightConnector1">
            <a:avLst/>
          </a:prstGeom>
          <a:noFill/>
          <a:ln w="9525" cap="flat" cmpd="sng">
            <a:solidFill>
              <a:schemeClr val="dk2"/>
            </a:solidFill>
            <a:prstDash val="solid"/>
            <a:round/>
            <a:headEnd type="none" w="med" len="med"/>
            <a:tailEnd type="oval" w="med" len="med"/>
          </a:ln>
        </p:spPr>
      </p:cxnSp>
      <p:sp>
        <p:nvSpPr>
          <p:cNvPr id="11" name="Google Shape;135;p22">
            <a:extLst>
              <a:ext uri="{FF2B5EF4-FFF2-40B4-BE49-F238E27FC236}">
                <a16:creationId xmlns:a16="http://schemas.microsoft.com/office/drawing/2014/main" id="{4300AEB0-F594-42DB-8E9E-377CE70B6653}"/>
              </a:ext>
            </a:extLst>
          </p:cNvPr>
          <p:cNvSpPr txBox="1">
            <a:spLocks/>
          </p:cNvSpPr>
          <p:nvPr/>
        </p:nvSpPr>
        <p:spPr>
          <a:xfrm>
            <a:off x="6950165" y="1524445"/>
            <a:ext cx="1436974" cy="692999"/>
          </a:xfrm>
          <a:prstGeom prst="rect">
            <a:avLst/>
          </a:prstGeom>
          <a:effectLst/>
        </p:spPr>
        <p:txBody>
          <a:bodyPr spcFirstLastPara="1" vert="horz" wrap="square" lIns="121900" tIns="121900" rIns="121900" bIns="121900" rtlCol="0" anchor="ctr" anchorCtr="0">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w="3175" cmpd="sng">
                  <a:noFill/>
                </a:ln>
                <a:solidFill>
                  <a:prstClr val="black"/>
                </a:solidFill>
                <a:effectLst/>
                <a:uLnTx/>
                <a:uFillTx/>
                <a:latin typeface="Garamond" panose="02020404030301010803"/>
                <a:ea typeface="+mj-ea"/>
                <a:cs typeface="+mj-cs"/>
              </a:rPr>
              <a:t>THREAT</a:t>
            </a:r>
          </a:p>
        </p:txBody>
      </p:sp>
    </p:spTree>
  </p:cSld>
  <p:clrMapOvr>
    <a:masterClrMapping/>
  </p:clrMapOvr>
  <mc:AlternateContent xmlns:mc="http://schemas.openxmlformats.org/markup-compatibility/2006" xmlns:p14="http://schemas.microsoft.com/office/powerpoint/2010/main">
    <mc:Choice Requires="p14">
      <p:transition spd="slow" p14:dur="13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D6E5E839-040E-4D3E-B50A-8D803DFE4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1">
            <a:extLst>
              <a:ext uri="{FF2B5EF4-FFF2-40B4-BE49-F238E27FC236}">
                <a16:creationId xmlns:a16="http://schemas.microsoft.com/office/drawing/2014/main" id="{FFF3F4B4-A2E6-47B5-92FB-37BEEAFA4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73">
            <a:extLst>
              <a:ext uri="{FF2B5EF4-FFF2-40B4-BE49-F238E27FC236}">
                <a16:creationId xmlns:a16="http://schemas.microsoft.com/office/drawing/2014/main" id="{1D124D17-3A82-47D5-80C1-F990ABB1E4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4082" y="469900"/>
            <a:ext cx="658298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91B0CC3-8394-49E9-A624-E16DAD959142}"/>
              </a:ext>
            </a:extLst>
          </p:cNvPr>
          <p:cNvSpPr>
            <a:spLocks noGrp="1"/>
          </p:cNvSpPr>
          <p:nvPr>
            <p:ph idx="1"/>
          </p:nvPr>
        </p:nvSpPr>
        <p:spPr>
          <a:xfrm>
            <a:off x="5617804" y="954756"/>
            <a:ext cx="5613283" cy="4853888"/>
          </a:xfrm>
        </p:spPr>
        <p:txBody>
          <a:bodyPr anchor="ctr">
            <a:normAutofit/>
          </a:bodyPr>
          <a:lstStyle/>
          <a:p>
            <a:pPr marL="0" indent="0" algn="ctr">
              <a:buNone/>
            </a:pPr>
            <a:r>
              <a:rPr lang="en-US" b="1" dirty="0">
                <a:solidFill>
                  <a:schemeClr val="bg1"/>
                </a:solidFill>
                <a:cs typeface="Times New Roman" panose="02020603050405020304" pitchFamily="18" charset="0"/>
              </a:rPr>
              <a:t>HOW DOES HIGH-LEVEL DESIGN REALLY LOOK LIKE?</a:t>
            </a:r>
            <a:endParaRPr lang="en-US" sz="2000" dirty="0">
              <a:solidFill>
                <a:schemeClr val="bg1"/>
              </a:solidFill>
            </a:endParaRPr>
          </a:p>
        </p:txBody>
      </p:sp>
      <p:sp>
        <p:nvSpPr>
          <p:cNvPr id="82" name="Rectangle 75">
            <a:extLst>
              <a:ext uri="{FF2B5EF4-FFF2-40B4-BE49-F238E27FC236}">
                <a16:creationId xmlns:a16="http://schemas.microsoft.com/office/drawing/2014/main" id="{AB4A78C8-C0E0-45DA-BC2C-2C8D4153B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8325" y="635508"/>
            <a:ext cx="6254496"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pic>
        <p:nvPicPr>
          <p:cNvPr id="6" name="Picture 5" descr="A picture containing text, vector graphics, clipart&#10;&#10;Description automatically generated">
            <a:extLst>
              <a:ext uri="{FF2B5EF4-FFF2-40B4-BE49-F238E27FC236}">
                <a16:creationId xmlns:a16="http://schemas.microsoft.com/office/drawing/2014/main" id="{3694D4E8-B19F-4F77-A829-389B7B58AC57}"/>
              </a:ext>
            </a:extLst>
          </p:cNvPr>
          <p:cNvPicPr>
            <a:picLocks noChangeAspect="1"/>
          </p:cNvPicPr>
          <p:nvPr/>
        </p:nvPicPr>
        <p:blipFill rotWithShape="1">
          <a:blip r:embed="rId3">
            <a:extLst>
              <a:ext uri="{28A0092B-C50C-407E-A947-70E740481C1C}">
                <a14:useLocalDpi xmlns:a14="http://schemas.microsoft.com/office/drawing/2010/main" val="0"/>
              </a:ext>
            </a:extLst>
          </a:blip>
          <a:srcRect b="6852"/>
          <a:stretch/>
        </p:blipFill>
        <p:spPr>
          <a:xfrm>
            <a:off x="-48079" y="9525"/>
            <a:ext cx="4654296" cy="6858000"/>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91036688"/>
      </p:ext>
    </p:extLst>
  </p:cSld>
  <p:clrMapOvr>
    <a:masterClrMapping/>
  </p:clrMapOvr>
  <mc:AlternateContent xmlns:mc="http://schemas.openxmlformats.org/markup-compatibility/2006" xmlns:p14="http://schemas.microsoft.com/office/powerpoint/2010/main">
    <mc:Choice Requires="p14">
      <p:transition spd="slow" p14:dur="13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1B0CC3-8394-49E9-A624-E16DAD959142}"/>
              </a:ext>
            </a:extLst>
          </p:cNvPr>
          <p:cNvSpPr>
            <a:spLocks noGrp="1"/>
          </p:cNvSpPr>
          <p:nvPr>
            <p:ph idx="1"/>
          </p:nvPr>
        </p:nvSpPr>
        <p:spPr>
          <a:xfrm>
            <a:off x="5617804" y="954756"/>
            <a:ext cx="5613283" cy="4853888"/>
          </a:xfrm>
        </p:spPr>
        <p:txBody>
          <a:bodyPr anchor="ctr">
            <a:normAutofit/>
          </a:bodyPr>
          <a:lstStyle/>
          <a:p>
            <a:pPr marL="0" indent="0" algn="ctr">
              <a:buNone/>
            </a:pPr>
            <a:r>
              <a:rPr lang="en-US" sz="2800" b="1" dirty="0">
                <a:solidFill>
                  <a:schemeClr val="bg1"/>
                </a:solidFill>
                <a:cs typeface="Times New Roman" panose="02020603050405020304" pitchFamily="18" charset="0"/>
              </a:rPr>
              <a:t>How does its architecture look like?</a:t>
            </a:r>
            <a:endParaRPr lang="en-US" dirty="0">
              <a:solidFill>
                <a:schemeClr val="bg1"/>
              </a:solidFill>
            </a:endParaRPr>
          </a:p>
        </p:txBody>
      </p:sp>
      <p:pic>
        <p:nvPicPr>
          <p:cNvPr id="6" name="Picture 5">
            <a:extLst>
              <a:ext uri="{FF2B5EF4-FFF2-40B4-BE49-F238E27FC236}">
                <a16:creationId xmlns:a16="http://schemas.microsoft.com/office/drawing/2014/main" id="{E6D326D3-F0DD-4114-8869-2030CBFC666A}"/>
              </a:ext>
            </a:extLst>
          </p:cNvPr>
          <p:cNvPicPr/>
          <p:nvPr/>
        </p:nvPicPr>
        <p:blipFill>
          <a:blip r:embed="rId2">
            <a:extLst>
              <a:ext uri="{28A0092B-C50C-407E-A947-70E740481C1C}">
                <a14:useLocalDpi xmlns:a14="http://schemas.microsoft.com/office/drawing/2010/main" val="0"/>
              </a:ext>
            </a:extLst>
          </a:blip>
          <a:stretch>
            <a:fillRect/>
          </a:stretch>
        </p:blipFill>
        <p:spPr>
          <a:xfrm>
            <a:off x="768626" y="637302"/>
            <a:ext cx="10654747" cy="5583396"/>
          </a:xfrm>
          <a:prstGeom prst="rect">
            <a:avLst/>
          </a:prstGeom>
        </p:spPr>
      </p:pic>
    </p:spTree>
    <p:extLst>
      <p:ext uri="{BB962C8B-B14F-4D97-AF65-F5344CB8AC3E}">
        <p14:creationId xmlns:p14="http://schemas.microsoft.com/office/powerpoint/2010/main" val="1362772692"/>
      </p:ext>
    </p:extLst>
  </p:cSld>
  <p:clrMapOvr>
    <a:masterClrMapping/>
  </p:clrMapOvr>
  <mc:AlternateContent xmlns:mc="http://schemas.openxmlformats.org/markup-compatibility/2006" xmlns:p14="http://schemas.microsoft.com/office/powerpoint/2010/main">
    <mc:Choice Requires="p14">
      <p:transition spd="slow" p14:dur="1300">
        <p14:reveal/>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2213</TotalTime>
  <Words>955</Words>
  <Application>Microsoft Office PowerPoint</Application>
  <PresentationFormat>Widescreen</PresentationFormat>
  <Paragraphs>109</Paragraphs>
  <Slides>23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Garamond</vt:lpstr>
      <vt:lpstr>Times New Roman</vt:lpstr>
      <vt:lpstr>Wingdings</vt:lpstr>
      <vt:lpstr>Organic</vt:lpstr>
      <vt:lpstr>PowerPoint Presentation</vt:lpstr>
      <vt:lpstr>INTRODUCTION</vt:lpstr>
      <vt:lpstr>OBJECTIVES</vt:lpstr>
      <vt:lpstr>DOES ANYONE REALLY USE FRAUD CALL CLASSIFICATION? </vt:lpstr>
      <vt:lpstr>PROBLEM/NEED</vt:lpstr>
      <vt:lpstr>CONTRIBUTIONS MADE SO FAR</vt:lpstr>
      <vt:lpstr>CLASSIFICATION OF NON-LEGITIMATE CALLS</vt:lpstr>
      <vt:lpstr>PowerPoint Presentation</vt:lpstr>
      <vt:lpstr>PowerPoint Presentation</vt:lpstr>
      <vt:lpstr>PowerPoint Presentation</vt:lpstr>
      <vt:lpstr>ALGORITHM</vt:lpstr>
      <vt:lpstr>ALGORITHM</vt:lpstr>
      <vt:lpstr>RECORD.AI APP</vt:lpstr>
      <vt:lpstr>RECORD.AI APP</vt:lpstr>
      <vt:lpstr>PowerPoint Presentation</vt:lpstr>
      <vt:lpstr>PERFORMANCE</vt:lpstr>
      <vt:lpstr>HOME PAGE</vt:lpstr>
      <vt:lpstr>RECORDINGS</vt:lpstr>
      <vt:lpstr>TRANSCRIPTION</vt:lpstr>
      <vt:lpstr>CONVERSATION</vt:lpstr>
      <vt:lpstr>PREDICTION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dc:title>
  <dc:creator>Sarthak SARM</dc:creator>
  <cp:lastModifiedBy>Sarthak SARM</cp:lastModifiedBy>
  <cp:revision>345</cp:revision>
  <dcterms:created xsi:type="dcterms:W3CDTF">2019-03-17T07:43:07Z</dcterms:created>
  <dcterms:modified xsi:type="dcterms:W3CDTF">2021-07-15T11:50:39Z</dcterms:modified>
</cp:coreProperties>
</file>