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slideLayouts/slideLayout86.xml" ContentType="application/vnd.openxmlformats-officedocument.presentationml.slideLayout+xml"/>
  <Override PartName="/ppt/theme/theme5.xml" ContentType="application/vnd.openxmlformats-officedocument.theme+xml"/>
  <Override PartName="/ppt/slideLayouts/slideLayout128.xml" ContentType="application/vnd.openxmlformats-officedocument.presentationml.slideLayout+xml"/>
  <Override PartName="/ppt/notesSlides/notesSlide2.xml" ContentType="application/vnd.openxmlformats-officedocument.presentationml.notesSlide+xml"/>
  <Override PartName="/ppt/slides/slide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Layouts/slideLayout93.xml" ContentType="application/vnd.openxmlformats-officedocument.presentationml.slideLayout+xml"/>
  <Override PartName="/ppt/slideLayouts/slideLayout117.xml" ContentType="application/vnd.openxmlformats-officedocument.presentationml.slideLayout+xml"/>
  <Override PartName="/ppt/slideLayouts/slideLayout135.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Override PartName="/ppt/slideLayouts/slideLayout82.xml" ContentType="application/vnd.openxmlformats-officedocument.presentationml.slideLayout+xml"/>
  <Override PartName="/ppt/slideLayouts/slideLayout106.xml" ContentType="application/vnd.openxmlformats-officedocument.presentationml.slideLayout+xml"/>
  <Override PartName="/ppt/slideLayouts/slideLayout124.xml" ContentType="application/vnd.openxmlformats-officedocument.presentationml.slideLayout+xml"/>
  <Override PartName="/ppt/slideLayouts/slideLayout142.xml" ContentType="application/vnd.openxmlformats-officedocument.presentationml.slideLayout+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Layouts/slideLayout113.xml" ContentType="application/vnd.openxmlformats-officedocument.presentationml.slideLayout+xml"/>
  <Override PartName="/ppt/slideLayouts/slideLayout131.xml" ContentType="application/vnd.openxmlformats-officedocument.presentationml.slideLayout+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02.xml" ContentType="application/vnd.openxmlformats-officedocument.presentationml.slideLayout+xml"/>
  <Override PartName="/ppt/slideLayouts/slideLayout120.xml" ContentType="application/vnd.openxmlformats-officedocument.presentationml.slideLayout+xml"/>
  <Override PartName="/ppt/slideMasters/slideMaster8.xml" ContentType="application/vnd.openxmlformats-officedocument.presentationml.slideMaster+xml"/>
  <Override PartName="/ppt/slideMasters/slideMaster4.xml" ContentType="application/vnd.openxmlformats-officedocument.presentationml.slideMaster+xml"/>
  <Override PartName="/ppt/viewProps.xml" ContentType="application/vnd.openxmlformats-officedocument.presentationml.viewProps+xml"/>
  <Override PartName="/ppt/slideLayouts/slideLayout69.xml" ContentType="application/vnd.openxmlformats-officedocument.presentationml.slideLayout+xml"/>
  <Override PartName="/ppt/slideLayouts/slideLayout87.xml" ContentType="application/vnd.openxmlformats-officedocument.presentationml.slideLayout+xml"/>
  <Override PartName="/ppt/slideLayouts/slideLayout98.xml" ContentType="application/vnd.openxmlformats-officedocument.presentationml.slideLayout+xml"/>
  <Override PartName="/ppt/theme/theme6.xml" ContentType="application/vnd.openxmlformats-officedocument.theme+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58.xml" ContentType="application/vnd.openxmlformats-officedocument.presentationml.slideLayout+xml"/>
  <Override PartName="/ppt/slideLayouts/slideLayout76.xml" ContentType="application/vnd.openxmlformats-officedocument.presentationml.slideLayout+xml"/>
  <Override PartName="/ppt/slideLayouts/slideLayout118.xml" ContentType="application/vnd.openxmlformats-officedocument.presentationml.slideLayout+xml"/>
  <Override PartName="/ppt/slideLayouts/slideLayout129.xml" ContentType="application/vnd.openxmlformats-officedocument.presentationml.slideLayout+xml"/>
  <Override PartName="/ppt/notesSlides/notesSlide3.xml" ContentType="application/vnd.openxmlformats-officedocument.presentationml.notesSlide+xml"/>
  <Override PartName="/ppt/presProps.xml" ContentType="application/vnd.openxmlformats-officedocument.presentationml.presProps+xml"/>
  <Override PartName="/ppt/slideLayouts/slideLayout18.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Layouts/slideLayout47.xml" ContentType="application/vnd.openxmlformats-officedocument.presentationml.slideLayout+xml"/>
  <Override PartName="/ppt/slideLayouts/slideLayout65.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slideLayouts/slideLayout107.xml" ContentType="application/vnd.openxmlformats-officedocument.presentationml.slideLayout+xml"/>
  <Override PartName="/ppt/slideLayouts/slideLayout136.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72.xml" ContentType="application/vnd.openxmlformats-officedocument.presentationml.slideLayout+xml"/>
  <Override PartName="/ppt/slideLayouts/slideLayout90.xml" ContentType="application/vnd.openxmlformats-officedocument.presentationml.slideLayout+xml"/>
  <Override PartName="/ppt/slideLayouts/slideLayout114.xml" ContentType="application/vnd.openxmlformats-officedocument.presentationml.slideLayout+xml"/>
  <Override PartName="/ppt/slideLayouts/slideLayout125.xml" ContentType="application/vnd.openxmlformats-officedocument.presentationml.slideLayout+xml"/>
  <Override PartName="/ppt/slideLayouts/slideLayout143.xml" ContentType="application/vnd.openxmlformats-officedocument.presentationml.slideLayout+xml"/>
  <Override PartName="/ppt/presentation.xml" ContentType="application/vnd.openxmlformats-officedocument.presentationml.presentation.main+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slideLayouts/slideLayout61.xml" ContentType="application/vnd.openxmlformats-officedocument.presentationml.slideLayout+xml"/>
  <Override PartName="/ppt/slideLayouts/slideLayout103.xml" ContentType="application/vnd.openxmlformats-officedocument.presentationml.slideLayout+xml"/>
  <Override PartName="/ppt/slideLayouts/slideLayout132.xml" ContentType="application/vnd.openxmlformats-officedocument.presentationml.slideLayout+xml"/>
  <Override PartName="/docProps/app.xml" ContentType="application/vnd.openxmlformats-officedocument.extended-properties+xml"/>
  <Override PartName="/ppt/slideLayouts/slideLayout21.xml" ContentType="application/vnd.openxmlformats-officedocument.presentationml.slideLayout+xml"/>
  <Override PartName="/ppt/slideLayouts/slideLayout50.xml" ContentType="application/vnd.openxmlformats-officedocument.presentationml.slideLayout+xml"/>
  <Override PartName="/ppt/slideLayouts/slideLayout110.xml" ContentType="application/vnd.openxmlformats-officedocument.presentationml.slideLayout+xml"/>
  <Override PartName="/ppt/slideLayouts/slideLayout121.xml" ContentType="application/vnd.openxmlformats-officedocument.presentationml.slideLayout+xml"/>
  <Override PartName="/ppt/slideLayouts/slideLayout10.xml" ContentType="application/vnd.openxmlformats-officedocument.presentationml.slideLayout+xml"/>
  <Override PartName="/ppt/slideLayouts/slideLayout99.xml" ContentType="application/vnd.openxmlformats-officedocument.presentationml.slideLayout+xml"/>
  <Override PartName="/ppt/slideMasters/slideMaster5.xml" ContentType="application/vnd.openxmlformats-officedocument.presentationml.slideMaster+xml"/>
  <Override PartName="/ppt/slideLayouts/slideLayout59.xml" ContentType="application/vnd.openxmlformats-officedocument.presentationml.slideLayout+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Layouts/slideLayout88.xml" ContentType="application/vnd.openxmlformats-officedocument.presentationml.slideLayout+xml"/>
  <Override PartName="/ppt/slideLayouts/slideLayout97.xml" ContentType="application/vnd.openxmlformats-officedocument.presentationml.slideLayout+xml"/>
  <Override PartName="/ppt/theme/theme7.xml" ContentType="application/vnd.openxmlformats-officedocument.theme+xml"/>
  <Override PartName="/ppt/slideLayouts/slideLayout13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Layouts/slideLayout95.xml" ContentType="application/vnd.openxmlformats-officedocument.presentationml.slideLayout+xml"/>
  <Override PartName="/ppt/slideLayouts/slideLayout119.xml" ContentType="application/vnd.openxmlformats-officedocument.presentationml.slideLayout+xml"/>
  <Override PartName="/ppt/slideLayouts/slideLayout137.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55.xml" ContentType="application/vnd.openxmlformats-officedocument.presentationml.slideLayout+xml"/>
  <Override PartName="/ppt/slideLayouts/slideLayout84.xml" ContentType="application/vnd.openxmlformats-officedocument.presentationml.slideLayout+xml"/>
  <Override PartName="/ppt/slideLayouts/slideLayout108.xml" ContentType="application/vnd.openxmlformats-officedocument.presentationml.slideLayout+xml"/>
  <Override PartName="/ppt/slideLayouts/slideLayout126.xml" ContentType="application/vnd.openxmlformats-officedocument.presentationml.slideLayout+xml"/>
  <Override PartName="/ppt/slides/slide2.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91.xml" ContentType="application/vnd.openxmlformats-officedocument.presentationml.slideLayout+xml"/>
  <Override PartName="/ppt/slideLayouts/slideLayout115.xml" ContentType="application/vnd.openxmlformats-officedocument.presentationml.slideLayout+xml"/>
  <Override PartName="/ppt/slideLayouts/slideLayout133.xml" ContentType="application/vnd.openxmlformats-officedocument.presentationml.slideLayout+xml"/>
  <Override PartName="/ppt/slideLayouts/slideLayout144.xml" ContentType="application/vnd.openxmlformats-officedocument.presentationml.slideLayout+xml"/>
  <Default Extension="rels" ContentType="application/vnd.openxmlformats-package.relationships+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Layouts/slideLayout104.xml" ContentType="application/vnd.openxmlformats-officedocument.presentationml.slideLayout+xml"/>
  <Override PartName="/ppt/slideLayouts/slideLayout122.xml" ContentType="application/vnd.openxmlformats-officedocument.presentationml.slideLayout+xml"/>
  <Override PartName="/ppt/slideLayouts/slideLayout140.xml" ContentType="application/vnd.openxmlformats-officedocument.presentationml.slideLayout+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Layouts/slideLayout111.xml" ContentType="application/vnd.openxmlformats-officedocument.presentationml.slideLayout+xml"/>
  <Override PartName="/ppt/slideLayouts/slideLayout100.xml" ContentType="application/vnd.openxmlformats-officedocument.presentationml.slideLayout+xml"/>
  <Override PartName="/ppt/slideMasters/slideMaster6.xml" ContentType="application/vnd.openxmlformats-officedocument.presentationml.slideMaster+xml"/>
  <Override PartName="/ppt/slideLayouts/slideLayout89.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theme/theme4.xml" ContentType="application/vnd.openxmlformats-officedocument.theme+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slideLayouts/slideLayout109.xml" ContentType="application/vnd.openxmlformats-officedocument.presentationml.slideLayout+xml"/>
  <Override PartName="/ppt/slideLayouts/slideLayout138.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Override PartName="/ppt/slideLayouts/slideLayout116.xml" ContentType="application/vnd.openxmlformats-officedocument.presentationml.slideLayout+xml"/>
  <Override PartName="/ppt/slideLayouts/slideLayout127.xml" ContentType="application/vnd.openxmlformats-officedocument.presentationml.slideLayout+xml"/>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Layouts/slideLayout63.xml" ContentType="application/vnd.openxmlformats-officedocument.presentationml.slideLayout+xml"/>
  <Override PartName="/ppt/slideLayouts/slideLayout81.xml" ContentType="application/vnd.openxmlformats-officedocument.presentationml.slideLayout+xml"/>
  <Override PartName="/ppt/slideLayouts/slideLayout92.xml" ContentType="application/vnd.openxmlformats-officedocument.presentationml.slideLayout+xml"/>
  <Override PartName="/ppt/slideLayouts/slideLayout105.xml" ContentType="application/vnd.openxmlformats-officedocument.presentationml.slideLayout+xml"/>
  <Override PartName="/ppt/slideLayouts/slideLayout134.xml" ContentType="application/vnd.openxmlformats-officedocument.presentationml.slideLayout+xml"/>
  <Default Extension="jpeg" ContentType="image/jpeg"/>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70.xml" ContentType="application/vnd.openxmlformats-officedocument.presentationml.slideLayout+xml"/>
  <Override PartName="/ppt/slideLayouts/slideLayout112.xml" ContentType="application/vnd.openxmlformats-officedocument.presentationml.slideLayout+xml"/>
  <Override PartName="/ppt/slideLayouts/slideLayout123.xml" ContentType="application/vnd.openxmlformats-officedocument.presentationml.slideLayout+xml"/>
  <Override PartName="/ppt/slideLayouts/slideLayout141.xml" ContentType="application/vnd.openxmlformats-officedocument.presentationml.slideLayout+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slideLayouts/slideLayout101.xml" ContentType="application/vnd.openxmlformats-officedocument.presentationml.slideLayout+xml"/>
  <Override PartName="/ppt/slideLayouts/slideLayout130.xml" ContentType="application/vnd.openxmlformats-officedocument.presentationml.slideLayout+xml"/>
  <Override PartName="/ppt/slideMasters/slideMaster7.xml" ContentType="application/vnd.openxmlformats-officedocument.presentationml.slideMaster+xml"/>
  <Override PartName="/ppt/theme/theme9.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1" r:id="rId1"/>
    <p:sldMasterId id="2147483790" r:id="rId2"/>
    <p:sldMasterId id="2147483809" r:id="rId3"/>
    <p:sldMasterId id="2147483828" r:id="rId4"/>
    <p:sldMasterId id="2147483884" r:id="rId5"/>
    <p:sldMasterId id="2147483903" r:id="rId6"/>
    <p:sldMasterId id="2147483922" r:id="rId7"/>
    <p:sldMasterId id="2147483941" r:id="rId8"/>
  </p:sldMasterIdLst>
  <p:notesMasterIdLst>
    <p:notesMasterId r:id="rId15"/>
  </p:notesMasterIdLst>
  <p:sldIdLst>
    <p:sldId id="257" r:id="rId9"/>
    <p:sldId id="258" r:id="rId10"/>
    <p:sldId id="259" r:id="rId11"/>
    <p:sldId id="260" r:id="rId12"/>
    <p:sldId id="261" r:id="rId13"/>
    <p:sldId id="26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Front Matter" id="{15202A74-163D-4B71-BBA8-E2FCD164262F}">
          <p14:sldIdLst>
            <p14:sldId id="257"/>
            <p14:sldId id="258"/>
            <p14:sldId id="259"/>
            <p14:sldId id="260"/>
            <p14:sldId id="261"/>
          </p14:sldIdLst>
        </p14:section>
        <p14:section name="Group Member 1" id="{0860697E-8C4A-43F9-A7C0-C435911657B2}">
          <p14:sldIdLst>
            <p14:sldId id="262"/>
            <p14:sldId id="263"/>
            <p14:sldId id="268"/>
            <p14:sldId id="272"/>
          </p14:sldIdLst>
        </p14:section>
        <p14:section name="Group Member 2" id="{ED02CA79-8112-418E-8BC2-0FD9B68AECB3}">
          <p14:sldIdLst>
            <p14:sldId id="266"/>
            <p14:sldId id="267"/>
            <p14:sldId id="273"/>
            <p14:sldId id="265"/>
          </p14:sldIdLst>
        </p14:section>
        <p14:section name="Group Member 3" id="{0DAD77B1-60C5-4EB2-933E-C56E97A5B2A7}">
          <p14:sldIdLst>
            <p14:sldId id="270"/>
            <p14:sldId id="271"/>
            <p14:sldId id="264"/>
            <p14:sldId id="269"/>
          </p14:sldIdLst>
        </p14:section>
        <p14:section name="General Closing" id="{4AB6C702-EE4D-4283-ACB0-770710E41AE6}">
          <p14:sldIdLst>
            <p14:sldId id="274"/>
            <p14:sldId id="275"/>
            <p14:sldId id="276"/>
          </p14:sldIdLst>
        </p14:section>
      </p14:sectionLst>
    </p:ex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9933"/>
    <a:srgbClr val="FF66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025" autoAdjust="0"/>
    <p:restoredTop sz="92865" autoAdjust="0"/>
  </p:normalViewPr>
  <p:slideViewPr>
    <p:cSldViewPr snapToGrid="0">
      <p:cViewPr varScale="1">
        <p:scale>
          <a:sx n="68" d="100"/>
          <a:sy n="68" d="100"/>
        </p:scale>
        <p:origin x="-696" y="-90"/>
      </p:cViewPr>
      <p:guideLst>
        <p:guide orient="horz" pos="2160"/>
        <p:guide pos="3840"/>
      </p:guideLst>
    </p:cSldViewPr>
  </p:slideViewPr>
  <p:notesTextViewPr>
    <p:cViewPr>
      <p:scale>
        <a:sx n="1" d="1"/>
        <a:sy n="1" d="1"/>
      </p:scale>
      <p:origin x="0" y="0"/>
    </p:cViewPr>
  </p:notesTextViewPr>
  <p:sorterViewPr>
    <p:cViewPr>
      <p:scale>
        <a:sx n="100" d="100"/>
        <a:sy n="100" d="100"/>
      </p:scale>
      <p:origin x="0" y="-2166"/>
    </p:cViewPr>
  </p:sorterViewPr>
  <p:notesViewPr>
    <p:cSldViewPr snapToGrid="0">
      <p:cViewPr varScale="1">
        <p:scale>
          <a:sx n="65" d="100"/>
          <a:sy n="65" d="100"/>
        </p:scale>
        <p:origin x="2796" y="6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5" Type="http://schemas.openxmlformats.org/officeDocument/2006/relationships/slideMaster" Target="slideMasters/slideMaster5.xml"/><Relationship Id="rId15" Type="http://schemas.openxmlformats.org/officeDocument/2006/relationships/notesMaster" Target="notesMasters/notesMaster1.xml"/><Relationship Id="rId10" Type="http://schemas.openxmlformats.org/officeDocument/2006/relationships/slide" Target="slides/slide2.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775AAE-0936-40B9-ACF9-A981EEF95D23}" type="datetimeFigureOut">
              <a:rPr lang="en-US" smtClean="0"/>
              <a:pPr/>
              <a:t>5/21/2020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7B1F30-39B2-4CE2-8EF3-91F3179569A5}" type="slidenum">
              <a:rPr lang="en-US" smtClean="0"/>
              <a:pPr/>
              <a:t>‹#›</a:t>
            </a:fld>
            <a:endParaRPr lang="en-US" dirty="0"/>
          </a:p>
        </p:txBody>
      </p:sp>
    </p:spTree>
    <p:extLst>
      <p:ext uri="{BB962C8B-B14F-4D97-AF65-F5344CB8AC3E}">
        <p14:creationId xmlns="" xmlns:p14="http://schemas.microsoft.com/office/powerpoint/2010/main" val="3319242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smtClean="0"/>
          </a:p>
          <a:p>
            <a:r>
              <a:rPr lang="en-US" dirty="0" smtClean="0"/>
              <a:t/>
            </a:r>
            <a:br>
              <a:rPr lang="en-US" dirty="0" smtClean="0"/>
            </a:br>
            <a:r>
              <a:rPr lang="en-US" dirty="0" smtClean="0"/>
              <a:t>Mark where you want to add the slide: Select an existing one in the Thumbnails pane, click the New Slide button, then choose a layout. The new slide gets the same theme as the other slides in your set. </a:t>
            </a:r>
          </a:p>
          <a:p>
            <a:endParaRPr lang="en-US" dirty="0" smtClean="0"/>
          </a:p>
          <a:p>
            <a:r>
              <a:rPr lang="en-US" dirty="0" smtClean="0"/>
              <a:t>Careful! Don’t annoy your fellow presenters by accidentally changing their themes. That can happen if you choose a different theme from the Design tab, which changes all of the slides in the presentation to that look. </a:t>
            </a:r>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smtClean="0"/>
              <a:pPr/>
              <a:t>1</a:t>
            </a:fld>
            <a:endParaRPr lang="en-US" dirty="0"/>
          </a:p>
        </p:txBody>
      </p:sp>
      <p:sp>
        <p:nvSpPr>
          <p:cNvPr id="7" name="Slide Image Placeholder 6"/>
          <p:cNvSpPr>
            <a:spLocks noGrp="1" noRot="1" noChangeAspect="1"/>
          </p:cNvSpPr>
          <p:nvPr>
            <p:ph type="sldImg"/>
          </p:nvPr>
        </p:nvSpPr>
        <p:spPr/>
      </p:sp>
    </p:spTree>
    <p:extLst>
      <p:ext uri="{BB962C8B-B14F-4D97-AF65-F5344CB8AC3E}">
        <p14:creationId xmlns="" xmlns:p14="http://schemas.microsoft.com/office/powerpoint/2010/main" val="854613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pPr/>
              <a:t>2</a:t>
            </a:fld>
            <a:endParaRPr lang="en-US" dirty="0"/>
          </a:p>
        </p:txBody>
      </p:sp>
    </p:spTree>
    <p:extLst>
      <p:ext uri="{BB962C8B-B14F-4D97-AF65-F5344CB8AC3E}">
        <p14:creationId xmlns="" xmlns:p14="http://schemas.microsoft.com/office/powerpoint/2010/main" val="3290616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pPr/>
              <a:t>3</a:t>
            </a:fld>
            <a:endParaRPr lang="en-US" dirty="0"/>
          </a:p>
        </p:txBody>
      </p:sp>
    </p:spTree>
    <p:extLst>
      <p:ext uri="{BB962C8B-B14F-4D97-AF65-F5344CB8AC3E}">
        <p14:creationId xmlns="" xmlns:p14="http://schemas.microsoft.com/office/powerpoint/2010/main" val="470722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pPr/>
              <a:t>4</a:t>
            </a:fld>
            <a:endParaRPr lang="en-US" dirty="0"/>
          </a:p>
        </p:txBody>
      </p:sp>
    </p:spTree>
    <p:extLst>
      <p:ext uri="{BB962C8B-B14F-4D97-AF65-F5344CB8AC3E}">
        <p14:creationId xmlns="" xmlns:p14="http://schemas.microsoft.com/office/powerpoint/2010/main" val="2577236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pPr/>
              <a:t>5</a:t>
            </a:fld>
            <a:endParaRPr lang="en-US" dirty="0"/>
          </a:p>
        </p:txBody>
      </p:sp>
    </p:spTree>
    <p:extLst>
      <p:ext uri="{BB962C8B-B14F-4D97-AF65-F5344CB8AC3E}">
        <p14:creationId xmlns="" xmlns:p14="http://schemas.microsoft.com/office/powerpoint/2010/main" val="24655125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1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pPr/>
              <a:t>5/21/2020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33784098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pPr/>
              <a:t>5/21/2020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406423940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hf sldNum="0" hdr="0" ftr="0" dt="0"/>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pPr/>
              <a:t>5/21/2020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pPr/>
              <a:t>5/21/2020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pPr/>
              <a:t>5/21/2020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pPr/>
              <a:t>5/21/2020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pPr/>
              <a:t>5/21/2020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pPr/>
              <a:t>5/21/2020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pPr/>
              <a:t>5/21/2020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pPr/>
              <a:t>5/21/2020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smtClean="0"/>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dirty="0" smtClean="0"/>
              <a:t>Click icon to add picture</a:t>
            </a:r>
            <a:endParaRPr/>
          </a:p>
        </p:txBody>
      </p:sp>
    </p:spTree>
    <p:extLst>
      <p:ext uri="{BB962C8B-B14F-4D97-AF65-F5344CB8AC3E}">
        <p14:creationId xmlns="" xmlns:p14="http://schemas.microsoft.com/office/powerpoint/2010/main" val="267394360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0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pPr/>
              <a:t>5/21/2020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414068594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pPr/>
              <a:t>5/21/2020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53836949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hf sldNum="0" hdr="0" ftr="0" dt="0"/>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pPr/>
              <a:t>5/21/2020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84746847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pPr/>
              <a:t>5/21/2020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50743257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pPr/>
              <a:t>5/21/2020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31050756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pPr/>
              <a:t>5/21/2020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20935835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pPr/>
              <a:t>5/21/2020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72705829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pPr/>
              <a:t>5/21/2020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89113116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pPr/>
              <a:t>5/21/2020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92632453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pPr/>
              <a:t>5/21/2020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2121867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pPr/>
              <a:t>5/21/2020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89016518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pPr/>
              <a:t>5/21/2020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413111058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pPr/>
              <a:t>5/21/2020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xmlns="" val="345995669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hf sldNum="0" hdr="0" ftr="0" dt="0"/>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pPr/>
              <a:t>5/21/2020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xmlns="" val="137342828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pPr/>
              <a:t>5/21/2020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21886979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pPr/>
              <a:t>5/21/2020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12208789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pPr/>
              <a:t>5/21/2020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12462800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pPr/>
              <a:t>5/21/2020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8315906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pPr/>
              <a:t>5/21/2020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80988690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smtClean="0"/>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dirty="0" smtClean="0"/>
              <a:t>Click icon to add picture</a:t>
            </a:r>
            <a:endParaRPr/>
          </a:p>
        </p:txBody>
      </p:sp>
    </p:spTree>
    <p:extLst>
      <p:ext uri="{BB962C8B-B14F-4D97-AF65-F5344CB8AC3E}">
        <p14:creationId xmlns="" xmlns:p14="http://schemas.microsoft.com/office/powerpoint/2010/main" val="267394360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pPr/>
              <a:t>5/21/2020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58842357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pPr/>
              <a:t>5/21/2020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05799955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pPr/>
              <a:t>5/21/2020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5198635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pPr/>
              <a:t>5/21/2020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428730402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hf sldNum="0" hdr="0" ftr="0" dt="0"/>
</p:sldLayout>
</file>

<file path=ppt/slideLayouts/slideLayout1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pPr/>
              <a:t>5/21/2020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40039107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pPr/>
              <a:t>5/21/2020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41292545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pPr/>
              <a:t>5/21/2020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80146915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pPr/>
              <a:t>5/21/2020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00537883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pPr/>
              <a:t>5/21/2020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93333391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pPr/>
              <a:t>5/21/2020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61206748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pPr/>
              <a:t>5/21/2020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48060752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pPr/>
              <a:t>5/21/2020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87452718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pPr/>
              <a:t>5/21/2020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xmlns="" val="189702307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pPr/>
              <a:t>5/21/2020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36864631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9D6E9DEC-419B-4CC5-A080-3B06BD5A8291}" type="datetimeFigureOut">
              <a:rPr lang="en-US" smtClean="0"/>
              <a:pPr/>
              <a:t>5/21/2020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62336870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hf sldNum="0" hdr="0" ftr="0" dt="0"/>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pPr/>
              <a:t>5/21/2020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4351782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pPr/>
              <a:t>5/21/2020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59172961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pPr/>
              <a:t>5/21/2020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64990371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pPr/>
              <a:t>5/21/2020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34454594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44.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smtClean="0"/>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dirty="0" smtClean="0"/>
              <a:t>Click icon to add picture</a:t>
            </a:r>
            <a:endParaRPr/>
          </a:p>
        </p:txBody>
      </p:sp>
    </p:spTree>
    <p:extLst>
      <p:ext uri="{BB962C8B-B14F-4D97-AF65-F5344CB8AC3E}">
        <p14:creationId xmlns="" xmlns:p14="http://schemas.microsoft.com/office/powerpoint/2010/main" val="267394360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9D6E9DEC-419B-4CC5-A080-3B06BD5A8291}" type="datetimeFigureOut">
              <a:rPr lang="en-US" smtClean="0"/>
              <a:pPr/>
              <a:t>5/21/2020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9608124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pPr/>
              <a:t>5/21/2020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70984789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pPr/>
              <a:t>5/21/2020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77995916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smtClean="0"/>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dirty="0" smtClean="0"/>
              <a:t>Click icon to add picture</a:t>
            </a:r>
            <a:endParaRPr/>
          </a:p>
        </p:txBody>
      </p:sp>
    </p:spTree>
    <p:extLst>
      <p:ext uri="{BB962C8B-B14F-4D97-AF65-F5344CB8AC3E}">
        <p14:creationId xmlns="" xmlns:p14="http://schemas.microsoft.com/office/powerpoint/2010/main" val="267394360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pPr/>
              <a:t>5/21/2020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pPr/>
              <a:t>5/21/2020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1473991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pPr/>
              <a:t>5/21/2020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pPr/>
              <a:t>5/21/2020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pPr/>
              <a:t>5/21/2020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pPr/>
              <a:t>5/21/2020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pPr/>
              <a:t>5/21/2020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pPr/>
              <a:t>5/21/2020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pPr/>
              <a:t>5/21/2020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pPr/>
              <a:t>5/21/2020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pPr/>
              <a:t>5/21/2020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pPr/>
              <a:t>5/21/2020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pPr/>
              <a:t>5/21/2020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55391003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pPr/>
              <a:t>5/21/2020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pPr/>
              <a:t>5/21/2020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pPr/>
              <a:t>5/21/2020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pPr/>
              <a:t>5/21/2020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pPr/>
              <a:t>5/21/2020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pPr/>
              <a:t>5/21/2020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smtClean="0"/>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dirty="0" smtClean="0"/>
              <a:t>Click icon to add picture</a:t>
            </a:r>
            <a:endParaRPr/>
          </a:p>
        </p:txBody>
      </p:sp>
    </p:spTree>
    <p:extLst>
      <p:ext uri="{BB962C8B-B14F-4D97-AF65-F5344CB8AC3E}">
        <p14:creationId xmlns="" xmlns:p14="http://schemas.microsoft.com/office/powerpoint/2010/main" val="267394360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pPr/>
              <a:t>5/21/2020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414068594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pPr/>
              <a:t>5/21/2020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84746847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pPr/>
              <a:t>5/21/2020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50743257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pPr/>
              <a:t>5/21/2020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5522776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pPr/>
              <a:t>5/21/2020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31050756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pPr/>
              <a:t>5/21/2020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20935835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pPr/>
              <a:t>5/21/2020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72705829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pPr/>
              <a:t>5/21/2020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89113116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pPr/>
              <a:t>5/21/2020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92632453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pPr/>
              <a:t>5/21/2020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2121867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pPr/>
              <a:t>5/21/2020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89016518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pPr/>
              <a:t>5/21/2020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413111058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pPr/>
              <a:t>5/21/2020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xmlns="" val="137342828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pPr/>
              <a:t>5/21/2020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21886979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pPr/>
              <a:t>5/21/2020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5722328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pPr/>
              <a:t>5/21/2020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12208789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pPr/>
              <a:t>5/21/2020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12462800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pPr/>
              <a:t>5/21/2020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8315906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pPr/>
              <a:t>5/21/2020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80988690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smtClean="0"/>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dirty="0" smtClean="0"/>
              <a:t>Click icon to add picture</a:t>
            </a:r>
            <a:endParaRPr/>
          </a:p>
        </p:txBody>
      </p:sp>
    </p:spTree>
    <p:extLst>
      <p:ext uri="{BB962C8B-B14F-4D97-AF65-F5344CB8AC3E}">
        <p14:creationId xmlns="" xmlns:p14="http://schemas.microsoft.com/office/powerpoint/2010/main" val="267394360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pPr/>
              <a:t>5/21/2020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58842357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pPr/>
              <a:t>5/21/2020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05799955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pPr/>
              <a:t>5/21/2020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5198635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pPr/>
              <a:t>5/21/2020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40039107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pPr/>
              <a:t>5/21/2020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41292545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pPr/>
              <a:t>5/21/2020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4619560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pPr/>
              <a:t>5/21/2020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80146915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pPr/>
              <a:t>5/21/2020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00537883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pPr/>
              <a:t>5/21/2020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93333391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pPr/>
              <a:t>5/21/2020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61206748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pPr/>
              <a:t>5/21/2020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48060752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pPr/>
              <a:t>5/21/2020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87452718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pPr/>
              <a:t>5/21/2020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xmlns="" val="189702307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pPr/>
              <a:t>5/21/2020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36864631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pPr/>
              <a:t>5/21/2020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4351782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pPr/>
              <a:t>5/21/2020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59172961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pPr/>
              <a:t>5/21/2020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05431473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pPr/>
              <a:t>5/21/2020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64990371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pPr/>
              <a:t>5/21/2020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34454594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smtClean="0"/>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dirty="0" smtClean="0"/>
              <a:t>Click icon to add picture</a:t>
            </a:r>
            <a:endParaRPr/>
          </a:p>
        </p:txBody>
      </p:sp>
    </p:spTree>
    <p:extLst>
      <p:ext uri="{BB962C8B-B14F-4D97-AF65-F5344CB8AC3E}">
        <p14:creationId xmlns="" xmlns:p14="http://schemas.microsoft.com/office/powerpoint/2010/main" val="267394360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pPr/>
              <a:t>5/21/2020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33784098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pPr/>
              <a:t>5/21/2020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1473991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pPr/>
              <a:t>5/21/2020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55391003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pPr/>
              <a:t>5/21/2020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5522776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pPr/>
              <a:t>5/21/2020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5722328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pPr/>
              <a:t>5/21/2020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4619560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pPr/>
              <a:t>5/21/2020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05431473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pPr/>
              <a:t>5/21/2020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1418405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pPr/>
              <a:t>5/21/2020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1418405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pPr/>
              <a:t>5/21/2020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29570161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pPr/>
              <a:t>5/21/2020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406423940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hf sldNum="0" hdr="0" ftr="0" dt="0"/>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pPr/>
              <a:t>5/21/2020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53836949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hf sldNum="0" hdr="0" ftr="0" dt="0"/>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pPr/>
              <a:t>5/21/2020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xmlns="" val="345995669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hf sldNum="0" hdr="0" ftr="0" dt="0"/>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pPr/>
              <a:t>5/21/2020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428730402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hf sldNum="0" hdr="0" ftr="0" dt="0"/>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9D6E9DEC-419B-4CC5-A080-3B06BD5A8291}" type="datetimeFigureOut">
              <a:rPr lang="en-US" smtClean="0"/>
              <a:pPr/>
              <a:t>5/21/2020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62336870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hf sldNum="0" hdr="0" ftr="0" dt="0"/>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9D6E9DEC-419B-4CC5-A080-3B06BD5A8291}" type="datetimeFigureOut">
              <a:rPr lang="en-US" smtClean="0"/>
              <a:pPr/>
              <a:t>5/21/2020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9608124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hf sldNum="0" hdr="0" ftr="0" dt="0"/>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pPr/>
              <a:t>5/21/2020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70984789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pPr/>
              <a:t>5/21/2020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77995916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pPr/>
              <a:t>5/21/2020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29570161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smtClean="0"/>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dirty="0" smtClean="0"/>
              <a:t>Click icon to add picture</a:t>
            </a:r>
            <a:endParaRPr/>
          </a:p>
        </p:txBody>
      </p:sp>
    </p:spTree>
    <p:extLst>
      <p:ext uri="{BB962C8B-B14F-4D97-AF65-F5344CB8AC3E}">
        <p14:creationId xmlns="" xmlns:p14="http://schemas.microsoft.com/office/powerpoint/2010/main" val="267394360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hf sldNum="0" hdr="0" ftr="0" dt="0"/>
</p:sldLayout>
</file>

<file path=ppt/slideLayouts/slideLayout9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pPr/>
              <a:t>5/21/2020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pPr/>
              <a:t>5/21/2020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pPr/>
              <a:t>5/21/2020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pPr/>
              <a:t>5/21/2020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pPr/>
              <a:t>5/21/2020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pPr/>
              <a:t>5/21/2020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pPr/>
              <a:t>5/21/2020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pPr/>
              <a:t>5/21/2020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pPr/>
              <a:t>5/21/2020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image" Target="../media/image1.png"/><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theme" Target="../theme/theme2.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slideLayout" Target="../slideLayouts/slideLayout5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20" Type="http://schemas.openxmlformats.org/officeDocument/2006/relationships/image" Target="../media/image1.pn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10" Type="http://schemas.openxmlformats.org/officeDocument/2006/relationships/slideLayout" Target="../slideLayouts/slideLayout46.xml"/><Relationship Id="rId19" Type="http://schemas.openxmlformats.org/officeDocument/2006/relationships/theme" Target="../theme/theme3.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slideLayout" Target="../slideLayouts/slideLayout67.xml"/><Relationship Id="rId18" Type="http://schemas.openxmlformats.org/officeDocument/2006/relationships/slideLayout" Target="../slideLayouts/slideLayout72.xml"/><Relationship Id="rId3" Type="http://schemas.openxmlformats.org/officeDocument/2006/relationships/slideLayout" Target="../slideLayouts/slideLayout57.xml"/><Relationship Id="rId7" Type="http://schemas.openxmlformats.org/officeDocument/2006/relationships/slideLayout" Target="../slideLayouts/slideLayout61.xml"/><Relationship Id="rId12" Type="http://schemas.openxmlformats.org/officeDocument/2006/relationships/slideLayout" Target="../slideLayouts/slideLayout66.xml"/><Relationship Id="rId17" Type="http://schemas.openxmlformats.org/officeDocument/2006/relationships/slideLayout" Target="../slideLayouts/slideLayout71.xml"/><Relationship Id="rId2" Type="http://schemas.openxmlformats.org/officeDocument/2006/relationships/slideLayout" Target="../slideLayouts/slideLayout56.xml"/><Relationship Id="rId16" Type="http://schemas.openxmlformats.org/officeDocument/2006/relationships/slideLayout" Target="../slideLayouts/slideLayout70.xml"/><Relationship Id="rId20" Type="http://schemas.openxmlformats.org/officeDocument/2006/relationships/image" Target="../media/image1.png"/><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5" Type="http://schemas.openxmlformats.org/officeDocument/2006/relationships/slideLayout" Target="../slideLayouts/slideLayout59.xml"/><Relationship Id="rId15" Type="http://schemas.openxmlformats.org/officeDocument/2006/relationships/slideLayout" Target="../slideLayouts/slideLayout69.xml"/><Relationship Id="rId10" Type="http://schemas.openxmlformats.org/officeDocument/2006/relationships/slideLayout" Target="../slideLayouts/slideLayout64.xml"/><Relationship Id="rId19" Type="http://schemas.openxmlformats.org/officeDocument/2006/relationships/theme" Target="../theme/theme4.xml"/><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slideLayout" Target="../slideLayouts/slideLayout6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slideLayout" Target="../slideLayouts/slideLayout85.xml"/><Relationship Id="rId18" Type="http://schemas.openxmlformats.org/officeDocument/2006/relationships/slideLayout" Target="../slideLayouts/slideLayout90.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17" Type="http://schemas.openxmlformats.org/officeDocument/2006/relationships/slideLayout" Target="../slideLayouts/slideLayout89.xml"/><Relationship Id="rId2" Type="http://schemas.openxmlformats.org/officeDocument/2006/relationships/slideLayout" Target="../slideLayouts/slideLayout74.xml"/><Relationship Id="rId16" Type="http://schemas.openxmlformats.org/officeDocument/2006/relationships/slideLayout" Target="../slideLayouts/slideLayout88.xml"/><Relationship Id="rId20" Type="http://schemas.openxmlformats.org/officeDocument/2006/relationships/image" Target="../media/image1.png"/><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5" Type="http://schemas.openxmlformats.org/officeDocument/2006/relationships/slideLayout" Target="../slideLayouts/slideLayout87.xml"/><Relationship Id="rId10" Type="http://schemas.openxmlformats.org/officeDocument/2006/relationships/slideLayout" Target="../slideLayouts/slideLayout82.xml"/><Relationship Id="rId19" Type="http://schemas.openxmlformats.org/officeDocument/2006/relationships/theme" Target="../theme/theme5.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slideLayout" Target="../slideLayouts/slideLayout8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98.xml"/><Relationship Id="rId13" Type="http://schemas.openxmlformats.org/officeDocument/2006/relationships/slideLayout" Target="../slideLayouts/slideLayout103.xml"/><Relationship Id="rId18" Type="http://schemas.openxmlformats.org/officeDocument/2006/relationships/slideLayout" Target="../slideLayouts/slideLayout108.xml"/><Relationship Id="rId3" Type="http://schemas.openxmlformats.org/officeDocument/2006/relationships/slideLayout" Target="../slideLayouts/slideLayout93.xml"/><Relationship Id="rId7" Type="http://schemas.openxmlformats.org/officeDocument/2006/relationships/slideLayout" Target="../slideLayouts/slideLayout97.xml"/><Relationship Id="rId12" Type="http://schemas.openxmlformats.org/officeDocument/2006/relationships/slideLayout" Target="../slideLayouts/slideLayout102.xml"/><Relationship Id="rId17" Type="http://schemas.openxmlformats.org/officeDocument/2006/relationships/slideLayout" Target="../slideLayouts/slideLayout107.xml"/><Relationship Id="rId2" Type="http://schemas.openxmlformats.org/officeDocument/2006/relationships/slideLayout" Target="../slideLayouts/slideLayout92.xml"/><Relationship Id="rId16" Type="http://schemas.openxmlformats.org/officeDocument/2006/relationships/slideLayout" Target="../slideLayouts/slideLayout106.xml"/><Relationship Id="rId20" Type="http://schemas.openxmlformats.org/officeDocument/2006/relationships/image" Target="../media/image1.png"/><Relationship Id="rId1" Type="http://schemas.openxmlformats.org/officeDocument/2006/relationships/slideLayout" Target="../slideLayouts/slideLayout91.xml"/><Relationship Id="rId6" Type="http://schemas.openxmlformats.org/officeDocument/2006/relationships/slideLayout" Target="../slideLayouts/slideLayout96.xml"/><Relationship Id="rId11" Type="http://schemas.openxmlformats.org/officeDocument/2006/relationships/slideLayout" Target="../slideLayouts/slideLayout101.xml"/><Relationship Id="rId5" Type="http://schemas.openxmlformats.org/officeDocument/2006/relationships/slideLayout" Target="../slideLayouts/slideLayout95.xml"/><Relationship Id="rId15" Type="http://schemas.openxmlformats.org/officeDocument/2006/relationships/slideLayout" Target="../slideLayouts/slideLayout105.xml"/><Relationship Id="rId10" Type="http://schemas.openxmlformats.org/officeDocument/2006/relationships/slideLayout" Target="../slideLayouts/slideLayout100.xml"/><Relationship Id="rId19" Type="http://schemas.openxmlformats.org/officeDocument/2006/relationships/theme" Target="../theme/theme6.xml"/><Relationship Id="rId4" Type="http://schemas.openxmlformats.org/officeDocument/2006/relationships/slideLayout" Target="../slideLayouts/slideLayout94.xml"/><Relationship Id="rId9" Type="http://schemas.openxmlformats.org/officeDocument/2006/relationships/slideLayout" Target="../slideLayouts/slideLayout99.xml"/><Relationship Id="rId14" Type="http://schemas.openxmlformats.org/officeDocument/2006/relationships/slideLayout" Target="../slideLayouts/slideLayout10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slideLayout" Target="../slideLayouts/slideLayout121.xml"/><Relationship Id="rId18" Type="http://schemas.openxmlformats.org/officeDocument/2006/relationships/slideLayout" Target="../slideLayouts/slideLayout126.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17" Type="http://schemas.openxmlformats.org/officeDocument/2006/relationships/slideLayout" Target="../slideLayouts/slideLayout125.xml"/><Relationship Id="rId2" Type="http://schemas.openxmlformats.org/officeDocument/2006/relationships/slideLayout" Target="../slideLayouts/slideLayout110.xml"/><Relationship Id="rId16" Type="http://schemas.openxmlformats.org/officeDocument/2006/relationships/slideLayout" Target="../slideLayouts/slideLayout124.xml"/><Relationship Id="rId20" Type="http://schemas.openxmlformats.org/officeDocument/2006/relationships/image" Target="../media/image1.png"/><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5" Type="http://schemas.openxmlformats.org/officeDocument/2006/relationships/slideLayout" Target="../slideLayouts/slideLayout123.xml"/><Relationship Id="rId10" Type="http://schemas.openxmlformats.org/officeDocument/2006/relationships/slideLayout" Target="../slideLayouts/slideLayout118.xml"/><Relationship Id="rId19" Type="http://schemas.openxmlformats.org/officeDocument/2006/relationships/theme" Target="../theme/theme7.xml"/><Relationship Id="rId4" Type="http://schemas.openxmlformats.org/officeDocument/2006/relationships/slideLayout" Target="../slideLayouts/slideLayout112.xml"/><Relationship Id="rId9" Type="http://schemas.openxmlformats.org/officeDocument/2006/relationships/slideLayout" Target="../slideLayouts/slideLayout117.xml"/><Relationship Id="rId14" Type="http://schemas.openxmlformats.org/officeDocument/2006/relationships/slideLayout" Target="../slideLayouts/slideLayout122.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34.xml"/><Relationship Id="rId13" Type="http://schemas.openxmlformats.org/officeDocument/2006/relationships/slideLayout" Target="../slideLayouts/slideLayout139.xml"/><Relationship Id="rId18" Type="http://schemas.openxmlformats.org/officeDocument/2006/relationships/slideLayout" Target="../slideLayouts/slideLayout144.xml"/><Relationship Id="rId3" Type="http://schemas.openxmlformats.org/officeDocument/2006/relationships/slideLayout" Target="../slideLayouts/slideLayout129.xml"/><Relationship Id="rId7" Type="http://schemas.openxmlformats.org/officeDocument/2006/relationships/slideLayout" Target="../slideLayouts/slideLayout133.xml"/><Relationship Id="rId12" Type="http://schemas.openxmlformats.org/officeDocument/2006/relationships/slideLayout" Target="../slideLayouts/slideLayout138.xml"/><Relationship Id="rId17" Type="http://schemas.openxmlformats.org/officeDocument/2006/relationships/slideLayout" Target="../slideLayouts/slideLayout143.xml"/><Relationship Id="rId2" Type="http://schemas.openxmlformats.org/officeDocument/2006/relationships/slideLayout" Target="../slideLayouts/slideLayout128.xml"/><Relationship Id="rId16" Type="http://schemas.openxmlformats.org/officeDocument/2006/relationships/slideLayout" Target="../slideLayouts/slideLayout142.xml"/><Relationship Id="rId20" Type="http://schemas.openxmlformats.org/officeDocument/2006/relationships/image" Target="../media/image1.png"/><Relationship Id="rId1" Type="http://schemas.openxmlformats.org/officeDocument/2006/relationships/slideLayout" Target="../slideLayouts/slideLayout127.xml"/><Relationship Id="rId6" Type="http://schemas.openxmlformats.org/officeDocument/2006/relationships/slideLayout" Target="../slideLayouts/slideLayout132.xml"/><Relationship Id="rId11" Type="http://schemas.openxmlformats.org/officeDocument/2006/relationships/slideLayout" Target="../slideLayouts/slideLayout137.xml"/><Relationship Id="rId5" Type="http://schemas.openxmlformats.org/officeDocument/2006/relationships/slideLayout" Target="../slideLayouts/slideLayout131.xml"/><Relationship Id="rId15" Type="http://schemas.openxmlformats.org/officeDocument/2006/relationships/slideLayout" Target="../slideLayouts/slideLayout141.xml"/><Relationship Id="rId10" Type="http://schemas.openxmlformats.org/officeDocument/2006/relationships/slideLayout" Target="../slideLayouts/slideLayout136.xml"/><Relationship Id="rId19" Type="http://schemas.openxmlformats.org/officeDocument/2006/relationships/theme" Target="../theme/theme8.xml"/><Relationship Id="rId4" Type="http://schemas.openxmlformats.org/officeDocument/2006/relationships/slideLayout" Target="../slideLayouts/slideLayout130.xml"/><Relationship Id="rId9" Type="http://schemas.openxmlformats.org/officeDocument/2006/relationships/slideLayout" Target="../slideLayouts/slideLayout135.xml"/><Relationship Id="rId14" Type="http://schemas.openxmlformats.org/officeDocument/2006/relationships/slideLayout" Target="../slideLayouts/slideLayout1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pPr/>
              <a:t>5/21/2020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37628676"/>
      </p:ext>
    </p:extLst>
  </p:cSld>
  <p:clrMap bg1="dk1" tx1="lt1" bg2="dk2" tx2="lt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 id="2147483788" r:id="rId17"/>
    <p:sldLayoutId id="2147483789" r:id="rId18"/>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pPr/>
              <a:t>5/21/2020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 id="2147483806" r:id="rId16"/>
    <p:sldLayoutId id="2147483807" r:id="rId17"/>
    <p:sldLayoutId id="2147483808" r:id="rId18"/>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pPr/>
              <a:t>5/21/2020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475826612"/>
      </p:ext>
    </p:extLst>
  </p:cSld>
  <p:clrMap bg1="dk1" tx1="lt1" bg2="dk2" tx2="lt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 id="2147483821" r:id="rId12"/>
    <p:sldLayoutId id="2147483822" r:id="rId13"/>
    <p:sldLayoutId id="2147483823" r:id="rId14"/>
    <p:sldLayoutId id="2147483824" r:id="rId15"/>
    <p:sldLayoutId id="2147483825" r:id="rId16"/>
    <p:sldLayoutId id="2147483826" r:id="rId17"/>
    <p:sldLayoutId id="2147483827" r:id="rId18"/>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pPr/>
              <a:t>5/21/2020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526897659"/>
      </p:ext>
    </p:extLst>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 id="2147483846" r:id="rId18"/>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pPr/>
              <a:t>5/21/2020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37628676"/>
      </p:ext>
    </p:extLst>
  </p:cSld>
  <p:clrMap bg1="dk1" tx1="lt1" bg2="dk2" tx2="lt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 id="2147483896" r:id="rId12"/>
    <p:sldLayoutId id="2147483897" r:id="rId13"/>
    <p:sldLayoutId id="2147483898" r:id="rId14"/>
    <p:sldLayoutId id="2147483899" r:id="rId15"/>
    <p:sldLayoutId id="2147483900" r:id="rId16"/>
    <p:sldLayoutId id="2147483901" r:id="rId17"/>
    <p:sldLayoutId id="2147483902" r:id="rId18"/>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pPr/>
              <a:t>5/21/2020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 id="2147483915" r:id="rId12"/>
    <p:sldLayoutId id="2147483916" r:id="rId13"/>
    <p:sldLayoutId id="2147483917" r:id="rId14"/>
    <p:sldLayoutId id="2147483918" r:id="rId15"/>
    <p:sldLayoutId id="2147483919" r:id="rId16"/>
    <p:sldLayoutId id="2147483920" r:id="rId17"/>
    <p:sldLayoutId id="2147483921" r:id="rId18"/>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pPr/>
              <a:t>5/21/2020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475826612"/>
      </p:ext>
    </p:extLst>
  </p:cSld>
  <p:clrMap bg1="dk1" tx1="lt1" bg2="dk2" tx2="lt2" accent1="accent1" accent2="accent2" accent3="accent3" accent4="accent4" accent5="accent5" accent6="accent6" hlink="hlink" folHlink="folHlink"/>
  <p:sldLayoutIdLst>
    <p:sldLayoutId id="2147483923" r:id="rId1"/>
    <p:sldLayoutId id="2147483924" r:id="rId2"/>
    <p:sldLayoutId id="2147483925" r:id="rId3"/>
    <p:sldLayoutId id="2147483926" r:id="rId4"/>
    <p:sldLayoutId id="2147483927" r:id="rId5"/>
    <p:sldLayoutId id="2147483928" r:id="rId6"/>
    <p:sldLayoutId id="2147483929" r:id="rId7"/>
    <p:sldLayoutId id="2147483930" r:id="rId8"/>
    <p:sldLayoutId id="2147483931" r:id="rId9"/>
    <p:sldLayoutId id="2147483932" r:id="rId10"/>
    <p:sldLayoutId id="2147483933" r:id="rId11"/>
    <p:sldLayoutId id="2147483934" r:id="rId12"/>
    <p:sldLayoutId id="2147483935" r:id="rId13"/>
    <p:sldLayoutId id="2147483936" r:id="rId14"/>
    <p:sldLayoutId id="2147483937" r:id="rId15"/>
    <p:sldLayoutId id="2147483938" r:id="rId16"/>
    <p:sldLayoutId id="2147483939" r:id="rId17"/>
    <p:sldLayoutId id="2147483940" r:id="rId18"/>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pPr/>
              <a:t>5/21/2020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526897659"/>
      </p:ext>
    </p:extLst>
  </p:cSld>
  <p:clrMap bg1="dk1" tx1="lt1" bg2="dk2" tx2="lt2" accent1="accent1" accent2="accent2" accent3="accent3" accent4="accent4" accent5="accent5" accent6="accent6" hlink="hlink" folHlink="folHlink"/>
  <p:sldLayoutIdLst>
    <p:sldLayoutId id="2147483942" r:id="rId1"/>
    <p:sldLayoutId id="2147483943" r:id="rId2"/>
    <p:sldLayoutId id="2147483944" r:id="rId3"/>
    <p:sldLayoutId id="2147483945" r:id="rId4"/>
    <p:sldLayoutId id="2147483946" r:id="rId5"/>
    <p:sldLayoutId id="2147483947" r:id="rId6"/>
    <p:sldLayoutId id="2147483948" r:id="rId7"/>
    <p:sldLayoutId id="2147483949" r:id="rId8"/>
    <p:sldLayoutId id="2147483950" r:id="rId9"/>
    <p:sldLayoutId id="2147483951" r:id="rId10"/>
    <p:sldLayoutId id="2147483952" r:id="rId11"/>
    <p:sldLayoutId id="2147483953" r:id="rId12"/>
    <p:sldLayoutId id="2147483954" r:id="rId13"/>
    <p:sldLayoutId id="2147483955" r:id="rId14"/>
    <p:sldLayoutId id="2147483956" r:id="rId15"/>
    <p:sldLayoutId id="2147483957" r:id="rId16"/>
    <p:sldLayoutId id="2147483958" r:id="rId17"/>
    <p:sldLayoutId id="2147483959" r:id="rId18"/>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TechProjects </a:t>
            </a:r>
            <a:endParaRPr lang="en-US" dirty="0"/>
          </a:p>
        </p:txBody>
      </p:sp>
      <p:sp>
        <p:nvSpPr>
          <p:cNvPr id="4" name="Rounded Rectangle 3"/>
          <p:cNvSpPr/>
          <p:nvPr/>
        </p:nvSpPr>
        <p:spPr>
          <a:xfrm>
            <a:off x="0" y="4557932"/>
            <a:ext cx="12192000" cy="19835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400" b="1" u="sng" dirty="0" smtClean="0">
                <a:solidFill>
                  <a:schemeClr val="bg1"/>
                </a:solidFill>
              </a:rPr>
              <a:t>Problem Statement:- </a:t>
            </a:r>
            <a:r>
              <a:rPr lang="en-US" sz="2400" dirty="0" smtClean="0"/>
              <a:t>Due to Covid-19 after lockdown, a major problem is going to arise. The problem is that if we want a haircut or any work at barber shop then there is a fear because of crowd and it is time consuming too. Then what should we have to do to manage it with proper sanitization? In this presentation you will find most effective way to overcome this problem.</a:t>
            </a:r>
          </a:p>
        </p:txBody>
      </p:sp>
      <p:sp>
        <p:nvSpPr>
          <p:cNvPr id="5" name="TextBox 4"/>
          <p:cNvSpPr txBox="1"/>
          <p:nvPr/>
        </p:nvSpPr>
        <p:spPr>
          <a:xfrm>
            <a:off x="2166423" y="3376246"/>
            <a:ext cx="3291840" cy="584775"/>
          </a:xfrm>
          <a:prstGeom prst="rect">
            <a:avLst/>
          </a:prstGeom>
          <a:noFill/>
        </p:spPr>
        <p:txBody>
          <a:bodyPr wrap="square" rtlCol="0">
            <a:spAutoFit/>
          </a:bodyPr>
          <a:lstStyle/>
          <a:p>
            <a:r>
              <a:rPr lang="en-US" sz="3200" dirty="0" smtClean="0"/>
              <a:t>Team Name:-</a:t>
            </a:r>
            <a:endParaRPr lang="en-US" sz="3200" dirty="0"/>
          </a:p>
        </p:txBody>
      </p:sp>
      <p:sp>
        <p:nvSpPr>
          <p:cNvPr id="6" name="TextBox 5"/>
          <p:cNvSpPr txBox="1"/>
          <p:nvPr/>
        </p:nvSpPr>
        <p:spPr>
          <a:xfrm>
            <a:off x="9242474" y="2686929"/>
            <a:ext cx="2949526" cy="569387"/>
          </a:xfrm>
          <a:prstGeom prst="rect">
            <a:avLst/>
          </a:prstGeom>
          <a:noFill/>
        </p:spPr>
        <p:txBody>
          <a:bodyPr wrap="square" rtlCol="0">
            <a:spAutoFit/>
          </a:bodyPr>
          <a:lstStyle/>
          <a:p>
            <a:r>
              <a:rPr lang="en-US" sz="3100" b="1" dirty="0" smtClean="0"/>
              <a:t>Team no. - 12</a:t>
            </a:r>
            <a:endParaRPr lang="en-US" sz="3100" b="1" dirty="0"/>
          </a:p>
        </p:txBody>
      </p:sp>
      <p:sp>
        <p:nvSpPr>
          <p:cNvPr id="7" name="TextBox 6"/>
          <p:cNvSpPr txBox="1"/>
          <p:nvPr/>
        </p:nvSpPr>
        <p:spPr>
          <a:xfrm>
            <a:off x="9045526" y="3601328"/>
            <a:ext cx="3390314" cy="615553"/>
          </a:xfrm>
          <a:prstGeom prst="rect">
            <a:avLst/>
          </a:prstGeom>
          <a:noFill/>
        </p:spPr>
        <p:txBody>
          <a:bodyPr wrap="square" rtlCol="0">
            <a:spAutoFit/>
          </a:bodyPr>
          <a:lstStyle/>
          <a:p>
            <a:r>
              <a:rPr lang="en-US" sz="1700" b="1" dirty="0" smtClean="0"/>
              <a:t>Members:- </a:t>
            </a:r>
            <a:r>
              <a:rPr lang="en-US" sz="1700" b="1" dirty="0" smtClean="0"/>
              <a:t>Brijesh</a:t>
            </a:r>
            <a:r>
              <a:rPr lang="en-US" sz="1700" b="1" dirty="0" smtClean="0"/>
              <a:t> kr. Sharma</a:t>
            </a:r>
          </a:p>
          <a:p>
            <a:r>
              <a:rPr lang="en-US" sz="1700" b="1" dirty="0" smtClean="0"/>
              <a:t>                  </a:t>
            </a:r>
            <a:r>
              <a:rPr lang="en-US" sz="1700" b="1" dirty="0" smtClean="0"/>
              <a:t>Anjali</a:t>
            </a:r>
            <a:endParaRPr lang="en-US" sz="1700" b="1" dirty="0" smtClean="0"/>
          </a:p>
        </p:txBody>
      </p:sp>
    </p:spTree>
    <p:extLst>
      <p:ext uri="{BB962C8B-B14F-4D97-AF65-F5344CB8AC3E}">
        <p14:creationId xmlns="" xmlns:p14="http://schemas.microsoft.com/office/powerpoint/2010/main" val="328929167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a:t>
            </a:r>
            <a:endParaRPr lang="en-US" dirty="0"/>
          </a:p>
        </p:txBody>
      </p:sp>
      <p:sp>
        <p:nvSpPr>
          <p:cNvPr id="3" name="Content Placeholder 2"/>
          <p:cNvSpPr>
            <a:spLocks noGrp="1"/>
          </p:cNvSpPr>
          <p:nvPr>
            <p:ph idx="1"/>
          </p:nvPr>
        </p:nvSpPr>
        <p:spPr>
          <a:xfrm>
            <a:off x="581846" y="1942977"/>
            <a:ext cx="11038067" cy="3374611"/>
          </a:xfrm>
        </p:spPr>
        <p:txBody>
          <a:bodyPr>
            <a:normAutofit/>
          </a:bodyPr>
          <a:lstStyle/>
          <a:p>
            <a:pPr>
              <a:lnSpc>
                <a:spcPct val="120000"/>
              </a:lnSpc>
            </a:pPr>
            <a:r>
              <a:rPr lang="en-US" sz="2200" dirty="0" smtClean="0"/>
              <a:t>The solution is that we can develop an android/ios application</a:t>
            </a:r>
          </a:p>
          <a:p>
            <a:pPr>
              <a:lnSpc>
                <a:spcPct val="120000"/>
              </a:lnSpc>
              <a:buNone/>
            </a:pPr>
            <a:r>
              <a:rPr lang="en-US" sz="2200" dirty="0" smtClean="0"/>
              <a:t>    that can solve the problem.</a:t>
            </a:r>
          </a:p>
          <a:p>
            <a:pPr>
              <a:lnSpc>
                <a:spcPct val="120000"/>
              </a:lnSpc>
            </a:pPr>
            <a:r>
              <a:rPr lang="en-US" sz="2200" b="1" u="sng" dirty="0" smtClean="0">
                <a:solidFill>
                  <a:srgbClr val="FF9933"/>
                </a:solidFill>
              </a:rPr>
              <a:t>IDEA:-</a:t>
            </a:r>
            <a:r>
              <a:rPr lang="en-US" sz="2200" b="1" dirty="0" smtClean="0">
                <a:solidFill>
                  <a:srgbClr val="FF9933"/>
                </a:solidFill>
              </a:rPr>
              <a:t> </a:t>
            </a:r>
            <a:r>
              <a:rPr lang="en-US" sz="2200" dirty="0" smtClean="0"/>
              <a:t>The main idea is that we simply book our haircut at our favourite  saloon         </a:t>
            </a:r>
          </a:p>
          <a:p>
            <a:pPr>
              <a:lnSpc>
                <a:spcPct val="120000"/>
              </a:lnSpc>
              <a:buNone/>
            </a:pPr>
            <a:r>
              <a:rPr lang="en-US" sz="2200" dirty="0" smtClean="0"/>
              <a:t>              then the customer can get the estimated time from barber when he is free .</a:t>
            </a:r>
          </a:p>
          <a:p>
            <a:pPr>
              <a:lnSpc>
                <a:spcPct val="120000"/>
              </a:lnSpc>
            </a:pPr>
            <a:r>
              <a:rPr lang="en-US" sz="2200" dirty="0" smtClean="0"/>
              <a:t>According to barber’s time, We reach to the saloon get ourselves protected from Covid-19, also save our work and time and from other infectious diseases. </a:t>
            </a:r>
          </a:p>
          <a:p>
            <a:pPr algn="just">
              <a:buNone/>
            </a:pPr>
            <a:endParaRPr lang="en-US" dirty="0"/>
          </a:p>
        </p:txBody>
      </p:sp>
      <p:sp>
        <p:nvSpPr>
          <p:cNvPr id="5" name="Rounded Rectangle 4"/>
          <p:cNvSpPr/>
          <p:nvPr/>
        </p:nvSpPr>
        <p:spPr>
          <a:xfrm>
            <a:off x="2321168" y="5120640"/>
            <a:ext cx="7765367" cy="15404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u="sng" dirty="0" smtClean="0">
                <a:solidFill>
                  <a:schemeClr val="bg1"/>
                </a:solidFill>
              </a:rPr>
              <a:t>Technologies needed:- </a:t>
            </a:r>
            <a:r>
              <a:rPr lang="en-US" sz="2200" b="1" dirty="0" smtClean="0">
                <a:solidFill>
                  <a:schemeClr val="bg1"/>
                </a:solidFill>
              </a:rPr>
              <a:t>  </a:t>
            </a:r>
            <a:r>
              <a:rPr lang="en-US" sz="2200" b="1" dirty="0" smtClean="0"/>
              <a:t>Firebase(for database)</a:t>
            </a:r>
          </a:p>
          <a:p>
            <a:r>
              <a:rPr lang="en-US" sz="2200" b="1" dirty="0" smtClean="0"/>
              <a:t>					           Google API(for nearest saloons)</a:t>
            </a:r>
          </a:p>
          <a:p>
            <a:r>
              <a:rPr lang="en-US" sz="2200" b="1" dirty="0" smtClean="0"/>
              <a:t>					           AWS(for server)</a:t>
            </a:r>
          </a:p>
          <a:p>
            <a:r>
              <a:rPr lang="en-US" sz="2200" b="1" dirty="0" smtClean="0"/>
              <a:t>					           Android | Java (for building)</a:t>
            </a:r>
            <a:endParaRPr lang="en-US" sz="2200" b="1" dirty="0"/>
          </a:p>
        </p:txBody>
      </p:sp>
    </p:spTree>
    <p:extLst>
      <p:ext uri="{BB962C8B-B14F-4D97-AF65-F5344CB8AC3E}">
        <p14:creationId xmlns="" xmlns:p14="http://schemas.microsoft.com/office/powerpoint/2010/main" val="277256504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model </a:t>
            </a:r>
            <a:r>
              <a:rPr lang="en-US" sz="2800" dirty="0" smtClean="0"/>
              <a:t>(Acc. To android app activity)</a:t>
            </a:r>
            <a:endParaRPr lang="en-US" dirty="0"/>
          </a:p>
        </p:txBody>
      </p:sp>
      <p:sp>
        <p:nvSpPr>
          <p:cNvPr id="13" name="Rectangle 12"/>
          <p:cNvSpPr/>
          <p:nvPr/>
        </p:nvSpPr>
        <p:spPr>
          <a:xfrm>
            <a:off x="0" y="3516924"/>
            <a:ext cx="1012873" cy="872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Login screen</a:t>
            </a:r>
            <a:endParaRPr lang="en-US" dirty="0"/>
          </a:p>
        </p:txBody>
      </p:sp>
      <p:sp>
        <p:nvSpPr>
          <p:cNvPr id="14" name="Rectangle 13"/>
          <p:cNvSpPr/>
          <p:nvPr/>
        </p:nvSpPr>
        <p:spPr>
          <a:xfrm>
            <a:off x="1151205" y="3235569"/>
            <a:ext cx="1451318" cy="13786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Basic information (m/F),age ,etc…</a:t>
            </a:r>
            <a:endParaRPr lang="en-US" dirty="0"/>
          </a:p>
        </p:txBody>
      </p:sp>
      <p:sp>
        <p:nvSpPr>
          <p:cNvPr id="15" name="Rectangle 14"/>
          <p:cNvSpPr/>
          <p:nvPr/>
        </p:nvSpPr>
        <p:spPr>
          <a:xfrm>
            <a:off x="2726786" y="2588455"/>
            <a:ext cx="1774875" cy="274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List of services which are provided at saloons(</a:t>
            </a:r>
            <a:r>
              <a:rPr lang="en-US" sz="1400" dirty="0" smtClean="0"/>
              <a:t>checkbox</a:t>
            </a:r>
            <a:r>
              <a:rPr lang="en-US" sz="1700" dirty="0" smtClean="0"/>
              <a:t> </a:t>
            </a:r>
            <a:r>
              <a:rPr lang="en-US" dirty="0" smtClean="0"/>
              <a:t>type activity).</a:t>
            </a:r>
          </a:p>
          <a:p>
            <a:r>
              <a:rPr lang="en-US" dirty="0" smtClean="0"/>
              <a:t>User can select here what service he want in shop</a:t>
            </a:r>
            <a:endParaRPr lang="en-US" dirty="0"/>
          </a:p>
        </p:txBody>
      </p:sp>
      <p:sp>
        <p:nvSpPr>
          <p:cNvPr id="16" name="Rectangle 15"/>
          <p:cNvSpPr/>
          <p:nvPr/>
        </p:nvSpPr>
        <p:spPr>
          <a:xfrm>
            <a:off x="4600137" y="2588455"/>
            <a:ext cx="1336430" cy="27150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List of nearest saloons with their total cost of service which is already selected by user</a:t>
            </a:r>
            <a:endParaRPr lang="en-US" dirty="0"/>
          </a:p>
        </p:txBody>
      </p:sp>
      <p:sp>
        <p:nvSpPr>
          <p:cNvPr id="17" name="Rectangle 16"/>
          <p:cNvSpPr/>
          <p:nvPr/>
        </p:nvSpPr>
        <p:spPr>
          <a:xfrm>
            <a:off x="7146384" y="2110157"/>
            <a:ext cx="1519314" cy="1448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Barber accept invitation and give the time period</a:t>
            </a:r>
            <a:endParaRPr lang="en-US" dirty="0"/>
          </a:p>
        </p:txBody>
      </p:sp>
      <p:sp>
        <p:nvSpPr>
          <p:cNvPr id="18" name="Rectangle 17"/>
          <p:cNvSpPr/>
          <p:nvPr/>
        </p:nvSpPr>
        <p:spPr>
          <a:xfrm>
            <a:off x="6935370" y="4628271"/>
            <a:ext cx="1744396" cy="2053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List of saloons again appear, but the saloon which reject invitation not appear now</a:t>
            </a:r>
            <a:endParaRPr lang="en-US" dirty="0"/>
          </a:p>
        </p:txBody>
      </p:sp>
      <p:sp>
        <p:nvSpPr>
          <p:cNvPr id="19" name="Rectangle 18"/>
          <p:cNvSpPr/>
          <p:nvPr/>
        </p:nvSpPr>
        <p:spPr>
          <a:xfrm>
            <a:off x="8778238" y="3123028"/>
            <a:ext cx="1702193" cy="1913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After getting time period </a:t>
            </a:r>
          </a:p>
          <a:p>
            <a:pPr algn="ctr"/>
            <a:r>
              <a:rPr lang="en-US" dirty="0" smtClean="0"/>
              <a:t>we again ask to user whether you want to confirm or not</a:t>
            </a:r>
            <a:endParaRPr lang="en-US" dirty="0"/>
          </a:p>
        </p:txBody>
      </p:sp>
      <p:sp>
        <p:nvSpPr>
          <p:cNvPr id="20" name="Rectangle 19"/>
          <p:cNvSpPr/>
          <p:nvPr/>
        </p:nvSpPr>
        <p:spPr>
          <a:xfrm>
            <a:off x="10578904" y="2208628"/>
            <a:ext cx="1613096" cy="14208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Barber get the notification and allocate the seat</a:t>
            </a:r>
            <a:endParaRPr lang="en-US" dirty="0"/>
          </a:p>
        </p:txBody>
      </p:sp>
      <p:sp>
        <p:nvSpPr>
          <p:cNvPr id="21" name="Rectangle 20"/>
          <p:cNvSpPr/>
          <p:nvPr/>
        </p:nvSpPr>
        <p:spPr>
          <a:xfrm>
            <a:off x="10564837" y="4339884"/>
            <a:ext cx="1627163" cy="1695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Then user  can select other saloon or may exit from application</a:t>
            </a:r>
            <a:endParaRPr lang="en-US" dirty="0"/>
          </a:p>
        </p:txBody>
      </p:sp>
      <p:sp>
        <p:nvSpPr>
          <p:cNvPr id="22" name="Right Brace 21"/>
          <p:cNvSpPr/>
          <p:nvPr/>
        </p:nvSpPr>
        <p:spPr>
          <a:xfrm rot="5400000">
            <a:off x="689319" y="4346919"/>
            <a:ext cx="1252022" cy="263065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3" name="TextBox 22"/>
          <p:cNvSpPr txBox="1"/>
          <p:nvPr/>
        </p:nvSpPr>
        <p:spPr>
          <a:xfrm>
            <a:off x="196948" y="4811150"/>
            <a:ext cx="2363373" cy="784830"/>
          </a:xfrm>
          <a:prstGeom prst="rect">
            <a:avLst/>
          </a:prstGeom>
          <a:noFill/>
        </p:spPr>
        <p:txBody>
          <a:bodyPr wrap="square" rtlCol="0">
            <a:spAutoFit/>
          </a:bodyPr>
          <a:lstStyle/>
          <a:p>
            <a:r>
              <a:rPr lang="en-US" sz="1500" dirty="0" smtClean="0"/>
              <a:t>This two screens appear only one time when app is newly installed</a:t>
            </a:r>
            <a:endParaRPr lang="en-US" sz="1500" dirty="0"/>
          </a:p>
        </p:txBody>
      </p:sp>
      <p:cxnSp>
        <p:nvCxnSpPr>
          <p:cNvPr id="28" name="Straight Arrow Connector 27"/>
          <p:cNvCxnSpPr/>
          <p:nvPr/>
        </p:nvCxnSpPr>
        <p:spPr>
          <a:xfrm flipV="1">
            <a:off x="6105378" y="3024555"/>
            <a:ext cx="984739" cy="8862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rot="19120898">
            <a:off x="5818855" y="3240156"/>
            <a:ext cx="1473535" cy="492443"/>
          </a:xfrm>
          <a:prstGeom prst="rect">
            <a:avLst/>
          </a:prstGeom>
          <a:noFill/>
        </p:spPr>
        <p:txBody>
          <a:bodyPr wrap="square" rtlCol="0">
            <a:spAutoFit/>
          </a:bodyPr>
          <a:lstStyle/>
          <a:p>
            <a:r>
              <a:rPr lang="en-US" sz="1400" dirty="0" smtClean="0"/>
              <a:t>No</a:t>
            </a:r>
            <a:r>
              <a:rPr lang="en-US" sz="1200" dirty="0" smtClean="0"/>
              <a:t>tification sends to barber</a:t>
            </a:r>
            <a:endParaRPr lang="en-US" sz="1400" dirty="0"/>
          </a:p>
        </p:txBody>
      </p:sp>
      <p:cxnSp>
        <p:nvCxnSpPr>
          <p:cNvPr id="36" name="Straight Arrow Connector 35"/>
          <p:cNvCxnSpPr/>
          <p:nvPr/>
        </p:nvCxnSpPr>
        <p:spPr>
          <a:xfrm rot="5400000">
            <a:off x="7371471" y="4107766"/>
            <a:ext cx="90033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469946" y="3854547"/>
            <a:ext cx="1195754" cy="523220"/>
          </a:xfrm>
          <a:prstGeom prst="rect">
            <a:avLst/>
          </a:prstGeom>
          <a:noFill/>
        </p:spPr>
        <p:txBody>
          <a:bodyPr wrap="square" rtlCol="0">
            <a:spAutoFit/>
          </a:bodyPr>
          <a:lstStyle/>
          <a:p>
            <a:pPr algn="r"/>
            <a:r>
              <a:rPr lang="en-US" sz="1400" dirty="0" smtClean="0"/>
              <a:t>If barber     rejects</a:t>
            </a:r>
            <a:endParaRPr lang="en-US" sz="1400" dirty="0"/>
          </a:p>
        </p:txBody>
      </p:sp>
      <p:cxnSp>
        <p:nvCxnSpPr>
          <p:cNvPr id="48" name="Curved Connector 47"/>
          <p:cNvCxnSpPr/>
          <p:nvPr/>
        </p:nvCxnSpPr>
        <p:spPr>
          <a:xfrm rot="5400000" flipH="1" flipV="1">
            <a:off x="5437164" y="4663442"/>
            <a:ext cx="2996417" cy="844061"/>
          </a:xfrm>
          <a:prstGeom prst="curvedConnector3">
            <a:avLst>
              <a:gd name="adj1" fmla="val 7957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rot="10800000">
            <a:off x="6471138" y="6569612"/>
            <a:ext cx="36576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5767753" y="5528602"/>
            <a:ext cx="1167619" cy="738664"/>
          </a:xfrm>
          <a:prstGeom prst="rect">
            <a:avLst/>
          </a:prstGeom>
          <a:noFill/>
        </p:spPr>
        <p:txBody>
          <a:bodyPr wrap="square" rtlCol="0">
            <a:spAutoFit/>
          </a:bodyPr>
          <a:lstStyle/>
          <a:p>
            <a:r>
              <a:rPr lang="en-US" sz="1400" dirty="0" smtClean="0"/>
              <a:t>Again process repeats</a:t>
            </a:r>
            <a:endParaRPr lang="en-US" sz="1400" dirty="0"/>
          </a:p>
        </p:txBody>
      </p:sp>
      <p:cxnSp>
        <p:nvCxnSpPr>
          <p:cNvPr id="62" name="Straight Arrow Connector 61"/>
          <p:cNvCxnSpPr/>
          <p:nvPr/>
        </p:nvCxnSpPr>
        <p:spPr>
          <a:xfrm rot="16200000" flipH="1">
            <a:off x="8644597" y="2581422"/>
            <a:ext cx="520504" cy="365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V="1">
            <a:off x="9791114" y="2588455"/>
            <a:ext cx="689317" cy="3235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9692640" y="5261317"/>
            <a:ext cx="787791" cy="2813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rot="20010634">
            <a:off x="9771551" y="2518119"/>
            <a:ext cx="604974" cy="307777"/>
          </a:xfrm>
          <a:prstGeom prst="rect">
            <a:avLst/>
          </a:prstGeom>
          <a:noFill/>
        </p:spPr>
        <p:txBody>
          <a:bodyPr wrap="none" rtlCol="0">
            <a:spAutoFit/>
          </a:bodyPr>
          <a:lstStyle/>
          <a:p>
            <a:r>
              <a:rPr lang="en-US" sz="1400" dirty="0" smtClean="0"/>
              <a:t>If Yes</a:t>
            </a:r>
            <a:endParaRPr lang="en-US" sz="1400" dirty="0"/>
          </a:p>
        </p:txBody>
      </p:sp>
      <p:sp>
        <p:nvSpPr>
          <p:cNvPr id="68" name="TextBox 67"/>
          <p:cNvSpPr txBox="1"/>
          <p:nvPr/>
        </p:nvSpPr>
        <p:spPr>
          <a:xfrm rot="1032898">
            <a:off x="9767703" y="5373858"/>
            <a:ext cx="564578" cy="307777"/>
          </a:xfrm>
          <a:prstGeom prst="rect">
            <a:avLst/>
          </a:prstGeom>
          <a:noFill/>
        </p:spPr>
        <p:txBody>
          <a:bodyPr wrap="none" rtlCol="0">
            <a:spAutoFit/>
          </a:bodyPr>
          <a:lstStyle/>
          <a:p>
            <a:r>
              <a:rPr lang="en-US" sz="1400" dirty="0" smtClean="0"/>
              <a:t>If No</a:t>
            </a:r>
            <a:endParaRPr lang="en-US" sz="1400" dirty="0"/>
          </a:p>
        </p:txBody>
      </p:sp>
      <p:cxnSp>
        <p:nvCxnSpPr>
          <p:cNvPr id="70" name="Straight Arrow Connector 69"/>
          <p:cNvCxnSpPr/>
          <p:nvPr/>
        </p:nvCxnSpPr>
        <p:spPr>
          <a:xfrm rot="16200000" flipH="1">
            <a:off x="11493304" y="6386730"/>
            <a:ext cx="534579" cy="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11697954" y="6260123"/>
            <a:ext cx="494046" cy="307777"/>
          </a:xfrm>
          <a:prstGeom prst="rect">
            <a:avLst/>
          </a:prstGeom>
          <a:noFill/>
        </p:spPr>
        <p:txBody>
          <a:bodyPr wrap="none" rtlCol="0">
            <a:spAutoFit/>
          </a:bodyPr>
          <a:lstStyle/>
          <a:p>
            <a:r>
              <a:rPr lang="en-US" sz="1400" dirty="0" smtClean="0"/>
              <a:t>exit</a:t>
            </a:r>
            <a:endParaRPr lang="en-US" sz="1400" dirty="0"/>
          </a:p>
        </p:txBody>
      </p:sp>
      <p:cxnSp>
        <p:nvCxnSpPr>
          <p:cNvPr id="81" name="Straight Arrow Connector 80"/>
          <p:cNvCxnSpPr/>
          <p:nvPr/>
        </p:nvCxnSpPr>
        <p:spPr>
          <a:xfrm rot="10800000" flipV="1">
            <a:off x="8848578" y="6105377"/>
            <a:ext cx="1645920" cy="5767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rot="20537212">
            <a:off x="9017390" y="6006904"/>
            <a:ext cx="1969477" cy="523220"/>
          </a:xfrm>
          <a:prstGeom prst="rect">
            <a:avLst/>
          </a:prstGeom>
          <a:noFill/>
        </p:spPr>
        <p:txBody>
          <a:bodyPr wrap="square" rtlCol="0">
            <a:spAutoFit/>
          </a:bodyPr>
          <a:lstStyle/>
          <a:p>
            <a:r>
              <a:rPr lang="en-US" sz="1400" dirty="0" smtClean="0"/>
              <a:t>User can repeat process</a:t>
            </a:r>
            <a:endParaRPr lang="en-US" sz="1400" dirty="0"/>
          </a:p>
        </p:txBody>
      </p:sp>
      <p:cxnSp>
        <p:nvCxnSpPr>
          <p:cNvPr id="40" name="Straight Arrow Connector 39"/>
          <p:cNvCxnSpPr/>
          <p:nvPr/>
        </p:nvCxnSpPr>
        <p:spPr>
          <a:xfrm rot="5400000" flipH="1" flipV="1">
            <a:off x="1562872" y="2843032"/>
            <a:ext cx="559993"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Rounded Rectangle 40"/>
          <p:cNvSpPr/>
          <p:nvPr/>
        </p:nvSpPr>
        <p:spPr>
          <a:xfrm>
            <a:off x="1153549" y="2053883"/>
            <a:ext cx="1223890" cy="4642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Data stored to database</a:t>
            </a:r>
            <a:endParaRPr lang="en-US" sz="1400" dirty="0"/>
          </a:p>
        </p:txBody>
      </p:sp>
      <p:sp>
        <p:nvSpPr>
          <p:cNvPr id="42" name="TextBox 41"/>
          <p:cNvSpPr txBox="1"/>
          <p:nvPr/>
        </p:nvSpPr>
        <p:spPr>
          <a:xfrm>
            <a:off x="239152" y="3123027"/>
            <a:ext cx="489236" cy="369332"/>
          </a:xfrm>
          <a:prstGeom prst="rect">
            <a:avLst/>
          </a:prstGeom>
          <a:noFill/>
        </p:spPr>
        <p:txBody>
          <a:bodyPr wrap="none" rtlCol="0">
            <a:spAutoFit/>
          </a:bodyPr>
          <a:lstStyle/>
          <a:p>
            <a:r>
              <a:rPr lang="en-US" b="1" dirty="0" smtClean="0"/>
              <a:t>(1)</a:t>
            </a:r>
            <a:endParaRPr lang="en-US" b="1" dirty="0"/>
          </a:p>
        </p:txBody>
      </p:sp>
      <p:sp>
        <p:nvSpPr>
          <p:cNvPr id="44" name="Rectangle 43"/>
          <p:cNvSpPr/>
          <p:nvPr/>
        </p:nvSpPr>
        <p:spPr>
          <a:xfrm>
            <a:off x="1532600" y="2934845"/>
            <a:ext cx="489236" cy="369332"/>
          </a:xfrm>
          <a:prstGeom prst="rect">
            <a:avLst/>
          </a:prstGeom>
        </p:spPr>
        <p:txBody>
          <a:bodyPr wrap="none">
            <a:spAutoFit/>
          </a:bodyPr>
          <a:lstStyle/>
          <a:p>
            <a:r>
              <a:rPr lang="en-US" b="1" dirty="0" smtClean="0"/>
              <a:t>(2)</a:t>
            </a:r>
            <a:endParaRPr lang="en-US" b="1" dirty="0"/>
          </a:p>
        </p:txBody>
      </p:sp>
      <p:sp>
        <p:nvSpPr>
          <p:cNvPr id="45" name="Rectangle 44"/>
          <p:cNvSpPr/>
          <p:nvPr/>
        </p:nvSpPr>
        <p:spPr>
          <a:xfrm>
            <a:off x="3445806" y="2189257"/>
            <a:ext cx="489236" cy="369332"/>
          </a:xfrm>
          <a:prstGeom prst="rect">
            <a:avLst/>
          </a:prstGeom>
        </p:spPr>
        <p:txBody>
          <a:bodyPr wrap="none">
            <a:spAutoFit/>
          </a:bodyPr>
          <a:lstStyle/>
          <a:p>
            <a:r>
              <a:rPr lang="en-US" b="1" dirty="0" smtClean="0"/>
              <a:t>(3)</a:t>
            </a:r>
            <a:endParaRPr lang="en-US" b="1" dirty="0"/>
          </a:p>
        </p:txBody>
      </p:sp>
      <p:sp>
        <p:nvSpPr>
          <p:cNvPr id="46" name="Rectangle 45"/>
          <p:cNvSpPr/>
          <p:nvPr/>
        </p:nvSpPr>
        <p:spPr>
          <a:xfrm>
            <a:off x="4951049" y="2161122"/>
            <a:ext cx="489236" cy="369332"/>
          </a:xfrm>
          <a:prstGeom prst="rect">
            <a:avLst/>
          </a:prstGeom>
        </p:spPr>
        <p:txBody>
          <a:bodyPr wrap="none">
            <a:spAutoFit/>
          </a:bodyPr>
          <a:lstStyle/>
          <a:p>
            <a:r>
              <a:rPr lang="en-US" b="1" dirty="0" smtClean="0"/>
              <a:t>(4)</a:t>
            </a:r>
            <a:endParaRPr lang="en-US" b="1" dirty="0"/>
          </a:p>
        </p:txBody>
      </p:sp>
      <p:sp>
        <p:nvSpPr>
          <p:cNvPr id="47" name="Rectangle 46"/>
          <p:cNvSpPr/>
          <p:nvPr/>
        </p:nvSpPr>
        <p:spPr>
          <a:xfrm>
            <a:off x="7595776" y="1696887"/>
            <a:ext cx="489236" cy="369332"/>
          </a:xfrm>
          <a:prstGeom prst="rect">
            <a:avLst/>
          </a:prstGeom>
        </p:spPr>
        <p:txBody>
          <a:bodyPr wrap="none">
            <a:spAutoFit/>
          </a:bodyPr>
          <a:lstStyle/>
          <a:p>
            <a:r>
              <a:rPr lang="en-US" b="1" dirty="0" smtClean="0"/>
              <a:t>(5)</a:t>
            </a:r>
            <a:endParaRPr lang="en-US" b="1" dirty="0"/>
          </a:p>
        </p:txBody>
      </p:sp>
      <p:sp>
        <p:nvSpPr>
          <p:cNvPr id="49" name="Rectangle 48"/>
          <p:cNvSpPr/>
          <p:nvPr/>
        </p:nvSpPr>
        <p:spPr>
          <a:xfrm>
            <a:off x="9312035" y="2709762"/>
            <a:ext cx="489236" cy="369332"/>
          </a:xfrm>
          <a:prstGeom prst="rect">
            <a:avLst/>
          </a:prstGeom>
        </p:spPr>
        <p:txBody>
          <a:bodyPr wrap="none">
            <a:spAutoFit/>
          </a:bodyPr>
          <a:lstStyle/>
          <a:p>
            <a:r>
              <a:rPr lang="en-US" b="1" dirty="0" smtClean="0"/>
              <a:t>(6)</a:t>
            </a:r>
            <a:endParaRPr lang="en-US" b="1" dirty="0"/>
          </a:p>
        </p:txBody>
      </p:sp>
      <p:sp>
        <p:nvSpPr>
          <p:cNvPr id="50" name="Rectangle 49"/>
          <p:cNvSpPr/>
          <p:nvPr/>
        </p:nvSpPr>
        <p:spPr>
          <a:xfrm>
            <a:off x="11239308" y="1893836"/>
            <a:ext cx="489236" cy="369332"/>
          </a:xfrm>
          <a:prstGeom prst="rect">
            <a:avLst/>
          </a:prstGeom>
        </p:spPr>
        <p:txBody>
          <a:bodyPr wrap="none">
            <a:spAutoFit/>
          </a:bodyPr>
          <a:lstStyle/>
          <a:p>
            <a:r>
              <a:rPr lang="en-US" b="1" dirty="0" smtClean="0"/>
              <a:t>(7)</a:t>
            </a:r>
            <a:endParaRPr lang="en-US" b="1" dirty="0"/>
          </a:p>
        </p:txBody>
      </p:sp>
    </p:spTree>
    <p:extLst>
      <p:ext uri="{BB962C8B-B14F-4D97-AF65-F5344CB8AC3E}">
        <p14:creationId xmlns="" xmlns:p14="http://schemas.microsoft.com/office/powerpoint/2010/main" val="336922539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we need this?</a:t>
            </a:r>
            <a:endParaRPr lang="en-US" dirty="0"/>
          </a:p>
        </p:txBody>
      </p:sp>
      <p:sp>
        <p:nvSpPr>
          <p:cNvPr id="3" name="Content Placeholder 2"/>
          <p:cNvSpPr>
            <a:spLocks noGrp="1"/>
          </p:cNvSpPr>
          <p:nvPr>
            <p:ph idx="1"/>
          </p:nvPr>
        </p:nvSpPr>
        <p:spPr>
          <a:xfrm>
            <a:off x="230153" y="1999248"/>
            <a:ext cx="11764899" cy="4682906"/>
          </a:xfrm>
        </p:spPr>
        <p:txBody>
          <a:bodyPr>
            <a:noAutofit/>
          </a:bodyPr>
          <a:lstStyle/>
          <a:p>
            <a:pPr>
              <a:lnSpc>
                <a:spcPct val="150000"/>
              </a:lnSpc>
            </a:pPr>
            <a:r>
              <a:rPr lang="en-US" sz="2200" dirty="0" smtClean="0"/>
              <a:t>India is second largest populated country. People waste hours of time at saloons because of large population, there is rush every time at saloons.</a:t>
            </a:r>
          </a:p>
          <a:p>
            <a:pPr>
              <a:lnSpc>
                <a:spcPct val="150000"/>
              </a:lnSpc>
            </a:pPr>
            <a:r>
              <a:rPr lang="en-US" sz="2200" dirty="0" smtClean="0"/>
              <a:t>This application not only work during Covid-19 but also may give great results after corona virus.</a:t>
            </a:r>
          </a:p>
          <a:p>
            <a:pPr>
              <a:lnSpc>
                <a:spcPct val="150000"/>
              </a:lnSpc>
            </a:pPr>
            <a:r>
              <a:rPr lang="en-US" sz="2200" dirty="0" smtClean="0"/>
              <a:t>In a student life, the students don’t have sufficient time to waste at saloons.  </a:t>
            </a:r>
          </a:p>
          <a:p>
            <a:pPr>
              <a:lnSpc>
                <a:spcPct val="150000"/>
              </a:lnSpc>
            </a:pPr>
            <a:r>
              <a:rPr lang="en-US" sz="2200" dirty="0" smtClean="0"/>
              <a:t>This kind of application doesn't exist till now.</a:t>
            </a:r>
          </a:p>
          <a:p>
            <a:pPr>
              <a:lnSpc>
                <a:spcPct val="150000"/>
              </a:lnSpc>
            </a:pPr>
            <a:r>
              <a:rPr lang="en-US" sz="2200" dirty="0" smtClean="0"/>
              <a:t>It will completely bring a different change for the saloons and customers.</a:t>
            </a:r>
          </a:p>
          <a:p>
            <a:pPr>
              <a:lnSpc>
                <a:spcPct val="150000"/>
              </a:lnSpc>
            </a:pPr>
            <a:r>
              <a:rPr lang="en-US" sz="2200" dirty="0" smtClean="0"/>
              <a:t>After successful results, it can also be implemented in foreign countries.</a:t>
            </a:r>
          </a:p>
          <a:p>
            <a:endParaRPr lang="en-US" sz="2200" dirty="0"/>
          </a:p>
        </p:txBody>
      </p:sp>
    </p:spTree>
    <p:extLst>
      <p:ext uri="{BB962C8B-B14F-4D97-AF65-F5344CB8AC3E}">
        <p14:creationId xmlns="" xmlns:p14="http://schemas.microsoft.com/office/powerpoint/2010/main" val="157572153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Advantages | Disadvantage</a:t>
            </a:r>
            <a:endParaRPr lang="en-US" dirty="0"/>
          </a:p>
        </p:txBody>
      </p:sp>
      <p:sp>
        <p:nvSpPr>
          <p:cNvPr id="4" name="TextBox 3"/>
          <p:cNvSpPr txBox="1"/>
          <p:nvPr/>
        </p:nvSpPr>
        <p:spPr>
          <a:xfrm>
            <a:off x="518839" y="1997613"/>
            <a:ext cx="10636841" cy="4093428"/>
          </a:xfrm>
          <a:prstGeom prst="rect">
            <a:avLst/>
          </a:prstGeom>
          <a:noFill/>
        </p:spPr>
        <p:txBody>
          <a:bodyPr wrap="square" rtlCol="0">
            <a:spAutoFit/>
          </a:bodyPr>
          <a:lstStyle/>
          <a:p>
            <a:pPr algn="just"/>
            <a:r>
              <a:rPr lang="en-US" sz="2200" b="1" dirty="0" smtClean="0">
                <a:solidFill>
                  <a:srgbClr val="FF9933"/>
                </a:solidFill>
              </a:rPr>
              <a:t>Advantages :- </a:t>
            </a:r>
          </a:p>
          <a:p>
            <a:pPr algn="just">
              <a:buFont typeface="Arial" pitchFamily="34" charset="0"/>
              <a:buChar char="•"/>
            </a:pPr>
            <a:r>
              <a:rPr lang="en-US" sz="2200" dirty="0" smtClean="0"/>
              <a:t> It reduces the crowd  at saloons.</a:t>
            </a:r>
          </a:p>
          <a:p>
            <a:pPr algn="just">
              <a:buFont typeface="Arial" pitchFamily="34" charset="0"/>
              <a:buChar char="•"/>
            </a:pPr>
            <a:r>
              <a:rPr lang="en-US" sz="2200" dirty="0" smtClean="0"/>
              <a:t> It does not affect the normal life of humans.</a:t>
            </a:r>
          </a:p>
          <a:p>
            <a:pPr algn="just">
              <a:buFont typeface="Arial" pitchFamily="34" charset="0"/>
              <a:buChar char="•"/>
            </a:pPr>
            <a:r>
              <a:rPr lang="en-US" sz="2200" dirty="0" smtClean="0"/>
              <a:t> It simplify the way of cutting, trimming  and other services.</a:t>
            </a:r>
          </a:p>
          <a:p>
            <a:pPr algn="just">
              <a:buFont typeface="Arial" pitchFamily="34" charset="0"/>
              <a:buChar char="•"/>
            </a:pPr>
            <a:r>
              <a:rPr lang="en-US" sz="2200" dirty="0" smtClean="0"/>
              <a:t> Without increase any cost, the same services will be provided.</a:t>
            </a:r>
          </a:p>
          <a:p>
            <a:pPr algn="just">
              <a:buFont typeface="Arial" pitchFamily="34" charset="0"/>
              <a:buChar char="•"/>
            </a:pPr>
            <a:r>
              <a:rPr lang="en-US" sz="2200" dirty="0" smtClean="0"/>
              <a:t> It can be new startup for India which can be used as a business.</a:t>
            </a:r>
          </a:p>
          <a:p>
            <a:pPr algn="just">
              <a:buFont typeface="Arial" pitchFamily="34" charset="0"/>
              <a:buChar char="•"/>
            </a:pPr>
            <a:r>
              <a:rPr lang="en-US" sz="2200" dirty="0" smtClean="0"/>
              <a:t> It can reduces the spread of corona virus.</a:t>
            </a:r>
          </a:p>
          <a:p>
            <a:pPr algn="just">
              <a:buFont typeface="Arial" pitchFamily="34" charset="0"/>
              <a:buChar char="•"/>
            </a:pPr>
            <a:r>
              <a:rPr lang="en-US" sz="2200" dirty="0" smtClean="0"/>
              <a:t> It will be very helpful for time saving</a:t>
            </a:r>
          </a:p>
          <a:p>
            <a:pPr algn="just">
              <a:buFont typeface="Arial" pitchFamily="34" charset="0"/>
              <a:buChar char="•"/>
            </a:pPr>
            <a:r>
              <a:rPr lang="en-US" sz="2200" dirty="0" smtClean="0"/>
              <a:t> It can be implement for unisex.</a:t>
            </a:r>
          </a:p>
          <a:p>
            <a:pPr algn="just">
              <a:buFont typeface="Arial" pitchFamily="34" charset="0"/>
              <a:buChar char="•"/>
            </a:pPr>
            <a:r>
              <a:rPr lang="en-US" sz="2200" dirty="0" smtClean="0"/>
              <a:t> The main advantage is that it will surely maintain the proper sanitization .</a:t>
            </a:r>
          </a:p>
          <a:p>
            <a:pPr algn="just">
              <a:buFont typeface="Arial" pitchFamily="34" charset="0"/>
              <a:buChar char="•"/>
            </a:pPr>
            <a:endParaRPr lang="en-US" sz="2200" dirty="0" smtClean="0"/>
          </a:p>
          <a:p>
            <a:endParaRPr lang="en-US" dirty="0"/>
          </a:p>
        </p:txBody>
      </p:sp>
      <p:sp>
        <p:nvSpPr>
          <p:cNvPr id="5" name="TextBox 4"/>
          <p:cNvSpPr txBox="1"/>
          <p:nvPr/>
        </p:nvSpPr>
        <p:spPr>
          <a:xfrm>
            <a:off x="478300" y="5767753"/>
            <a:ext cx="11296357" cy="769441"/>
          </a:xfrm>
          <a:prstGeom prst="rect">
            <a:avLst/>
          </a:prstGeom>
          <a:noFill/>
        </p:spPr>
        <p:txBody>
          <a:bodyPr wrap="square" rtlCol="0">
            <a:spAutoFit/>
          </a:bodyPr>
          <a:lstStyle/>
          <a:p>
            <a:pPr algn="just"/>
            <a:r>
              <a:rPr lang="en-US" sz="2200" b="1" dirty="0" smtClean="0">
                <a:solidFill>
                  <a:srgbClr val="FF9933"/>
                </a:solidFill>
              </a:rPr>
              <a:t>Disadvantages :- </a:t>
            </a:r>
            <a:r>
              <a:rPr lang="en-US" sz="2200" dirty="0" smtClean="0"/>
              <a:t>There is not any proper disadvantage but the point is that the time may vary about 5-10 minutes from the time given barber.</a:t>
            </a:r>
          </a:p>
        </p:txBody>
      </p:sp>
    </p:spTree>
    <p:extLst>
      <p:ext uri="{BB962C8B-B14F-4D97-AF65-F5344CB8AC3E}">
        <p14:creationId xmlns="" xmlns:p14="http://schemas.microsoft.com/office/powerpoint/2010/main" val="100301262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Earning source | Dependency</a:t>
            </a:r>
            <a:endParaRPr lang="en-US" dirty="0"/>
          </a:p>
        </p:txBody>
      </p:sp>
      <p:sp>
        <p:nvSpPr>
          <p:cNvPr id="3" name="Content Placeholder 2"/>
          <p:cNvSpPr>
            <a:spLocks noGrp="1"/>
          </p:cNvSpPr>
          <p:nvPr>
            <p:ph idx="1"/>
          </p:nvPr>
        </p:nvSpPr>
        <p:spPr>
          <a:xfrm>
            <a:off x="539645" y="2013316"/>
            <a:ext cx="10967727" cy="3191730"/>
          </a:xfrm>
        </p:spPr>
        <p:txBody>
          <a:bodyPr>
            <a:normAutofit fontScale="85000" lnSpcReduction="20000"/>
          </a:bodyPr>
          <a:lstStyle/>
          <a:p>
            <a:pPr>
              <a:buNone/>
            </a:pPr>
            <a:r>
              <a:rPr lang="en-US" sz="2600" b="1" dirty="0" smtClean="0">
                <a:solidFill>
                  <a:srgbClr val="FF9933"/>
                </a:solidFill>
              </a:rPr>
              <a:t>Earning source:-</a:t>
            </a:r>
          </a:p>
          <a:p>
            <a:r>
              <a:rPr lang="en-US" sz="2600" dirty="0" smtClean="0"/>
              <a:t> We can earn through data consultancy  services.</a:t>
            </a:r>
          </a:p>
          <a:p>
            <a:r>
              <a:rPr lang="en-US" sz="2600" dirty="0" smtClean="0"/>
              <a:t> We can earn through by giving premium service(in this we charge little extra if       someone wants barber service and doesn’t want to wait).</a:t>
            </a:r>
          </a:p>
          <a:p>
            <a:r>
              <a:rPr lang="en-US" sz="2600" dirty="0" smtClean="0"/>
              <a:t>We can earn through play store (by downloading).</a:t>
            </a:r>
          </a:p>
          <a:p>
            <a:r>
              <a:rPr lang="en-US" sz="2600" dirty="0" smtClean="0"/>
              <a:t>We can earn from particular saloons, who want to be at top on the list of nearby saloons in the application.</a:t>
            </a:r>
          </a:p>
          <a:p>
            <a:endParaRPr lang="en-US" sz="2600" dirty="0" smtClean="0"/>
          </a:p>
          <a:p>
            <a:pPr>
              <a:lnSpc>
                <a:spcPct val="110000"/>
              </a:lnSpc>
              <a:buNone/>
            </a:pPr>
            <a:r>
              <a:rPr lang="en-US" sz="2600" b="1" dirty="0" smtClean="0">
                <a:solidFill>
                  <a:srgbClr val="FF9933"/>
                </a:solidFill>
              </a:rPr>
              <a:t>Dependencies:-  </a:t>
            </a:r>
            <a:r>
              <a:rPr lang="en-US" sz="2600" dirty="0" smtClean="0"/>
              <a:t>The only requirement is user’s phone number to verify account.</a:t>
            </a:r>
          </a:p>
          <a:p>
            <a:pPr>
              <a:buNone/>
            </a:pPr>
            <a:endParaRPr lang="en-US" sz="2200" dirty="0" smtClean="0"/>
          </a:p>
        </p:txBody>
      </p:sp>
      <p:sp>
        <p:nvSpPr>
          <p:cNvPr id="4" name="Rounded Rectangle 3"/>
          <p:cNvSpPr/>
          <p:nvPr/>
        </p:nvSpPr>
        <p:spPr>
          <a:xfrm>
            <a:off x="0" y="5387927"/>
            <a:ext cx="12192000" cy="12942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b="1" dirty="0" smtClean="0"/>
              <a:t>Benefit of launching App during corona virus:- We need not give offers to customers to create user base. Anybody can use it because everyone want prevention and sanitization. And launching at this time can viral such application just by little promotions.</a:t>
            </a:r>
            <a:endParaRPr lang="en-US" sz="200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Theme3">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xmlns="" name="Berlin" id="{7B5DBA9E-B069-418E-9360-A61BDD0615A4}" vid="{B587E4A9-1405-4B4F-8BC3-512EE08D2EBF}"/>
    </a:ext>
  </a:extLst>
</a:theme>
</file>

<file path=ppt/theme/theme2.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xmlns="" name="Berlin" id="{7B5DBA9E-B069-418E-9360-A61BDD0615A4}" vid="{C0CBE056-4EF4-4D92-969E-947779DA7AAA}"/>
    </a:ext>
  </a:extLst>
</a:theme>
</file>

<file path=ppt/theme/theme3.xml><?xml version="1.0" encoding="utf-8"?>
<a:theme xmlns:a="http://schemas.openxmlformats.org/drawingml/2006/main" name="2_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xmlns="" name="Berlin" id="{7B5DBA9E-B069-418E-9360-A61BDD0615A4}" vid="{C7DC10E3-4FF5-456B-A359-A0F378C1E5FB}"/>
    </a:ext>
  </a:extLst>
</a:theme>
</file>

<file path=ppt/theme/theme4.xml><?xml version="1.0" encoding="utf-8"?>
<a:theme xmlns:a="http://schemas.openxmlformats.org/drawingml/2006/main" name="3_Berlin">
  <a:themeElements>
    <a:clrScheme name="Berlin">
      <a:dk1>
        <a:sysClr val="windowText" lastClr="000000"/>
      </a:dk1>
      <a:lt1>
        <a:sysClr val="window" lastClr="FFFFFF"/>
      </a:lt1>
      <a:dk2>
        <a:srgbClr val="8D4585"/>
      </a:dk2>
      <a:lt2>
        <a:srgbClr val="E7E6E6"/>
      </a:lt2>
      <a:accent1>
        <a:srgbClr val="F35AE6"/>
      </a:accent1>
      <a:accent2>
        <a:srgbClr val="FC5283"/>
      </a:accent2>
      <a:accent3>
        <a:srgbClr val="F67C64"/>
      </a:accent3>
      <a:accent4>
        <a:srgbClr val="F89F65"/>
      </a:accent4>
      <a:accent5>
        <a:srgbClr val="55C6BA"/>
      </a:accent5>
      <a:accent6>
        <a:srgbClr val="84A3FD"/>
      </a:accent6>
      <a:hlink>
        <a:srgbClr val="6ED4F6"/>
      </a:hlink>
      <a:folHlink>
        <a:srgbClr val="9FECFC"/>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106000"/>
                <a:satMod val="220000"/>
                <a:lumMod val="140000"/>
              </a:schemeClr>
            </a:gs>
            <a:gs pos="50000">
              <a:schemeClr val="phClr">
                <a:shade val="100000"/>
                <a:hueMod val="100000"/>
                <a:satMod val="110000"/>
                <a:lumMod val="130000"/>
              </a:schemeClr>
            </a:gs>
            <a:gs pos="100000">
              <a:schemeClr val="phClr">
                <a:shade val="69000"/>
                <a:hueMod val="88000"/>
                <a:satMod val="160000"/>
                <a:lumMod val="69000"/>
              </a:schemeClr>
            </a:gs>
          </a:gsLst>
          <a:lin ang="2520000" scaled="0"/>
        </a:gradFill>
      </a:bgFillStyleLst>
    </a:fmtScheme>
  </a:themeElements>
  <a:objectDefaults/>
  <a:extraClrSchemeLst/>
  <a:extLst>
    <a:ext uri="{05A4C25C-085E-4340-85A3-A5531E510DB2}">
      <thm15:themeFamily xmlns:thm15="http://schemas.microsoft.com/office/thememl/2012/main" xmlns="" name="Berlin" id="{7B5DBA9E-B069-418E-9360-A61BDD0615A4}" vid="{7D30EEFE-7128-4DE5-8A0D-8D4EF32CB0AF}"/>
    </a:ext>
  </a:extLst>
</a:theme>
</file>

<file path=ppt/theme/theme5.xml><?xml version="1.0" encoding="utf-8"?>
<a:theme xmlns:a="http://schemas.openxmlformats.org/drawingml/2006/main" name="1_Theme3">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xmlns="" name="Berlin" id="{7B5DBA9E-B069-418E-9360-A61BDD0615A4}" vid="{B587E4A9-1405-4B4F-8BC3-512EE08D2EBF}"/>
    </a:ext>
  </a:extLst>
</a:theme>
</file>

<file path=ppt/theme/theme6.xml><?xml version="1.0" encoding="utf-8"?>
<a:theme xmlns:a="http://schemas.openxmlformats.org/drawingml/2006/main" name="1_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xmlns="" name="Berlin" id="{7B5DBA9E-B069-418E-9360-A61BDD0615A4}" vid="{C0CBE056-4EF4-4D92-969E-947779DA7AAA}"/>
    </a:ext>
  </a:extLst>
</a:theme>
</file>

<file path=ppt/theme/theme7.xml><?xml version="1.0" encoding="utf-8"?>
<a:theme xmlns:a="http://schemas.openxmlformats.org/drawingml/2006/main" name="4_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xmlns="" name="Berlin" id="{7B5DBA9E-B069-418E-9360-A61BDD0615A4}" vid="{C7DC10E3-4FF5-456B-A359-A0F378C1E5FB}"/>
    </a:ext>
  </a:extLst>
</a:theme>
</file>

<file path=ppt/theme/theme8.xml><?xml version="1.0" encoding="utf-8"?>
<a:theme xmlns:a="http://schemas.openxmlformats.org/drawingml/2006/main" name="5_Berlin">
  <a:themeElements>
    <a:clrScheme name="Berlin">
      <a:dk1>
        <a:sysClr val="windowText" lastClr="000000"/>
      </a:dk1>
      <a:lt1>
        <a:sysClr val="window" lastClr="FFFFFF"/>
      </a:lt1>
      <a:dk2>
        <a:srgbClr val="8D4585"/>
      </a:dk2>
      <a:lt2>
        <a:srgbClr val="E7E6E6"/>
      </a:lt2>
      <a:accent1>
        <a:srgbClr val="F35AE6"/>
      </a:accent1>
      <a:accent2>
        <a:srgbClr val="FC5283"/>
      </a:accent2>
      <a:accent3>
        <a:srgbClr val="F67C64"/>
      </a:accent3>
      <a:accent4>
        <a:srgbClr val="F89F65"/>
      </a:accent4>
      <a:accent5>
        <a:srgbClr val="55C6BA"/>
      </a:accent5>
      <a:accent6>
        <a:srgbClr val="84A3FD"/>
      </a:accent6>
      <a:hlink>
        <a:srgbClr val="6ED4F6"/>
      </a:hlink>
      <a:folHlink>
        <a:srgbClr val="9FECFC"/>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106000"/>
                <a:satMod val="220000"/>
                <a:lumMod val="140000"/>
              </a:schemeClr>
            </a:gs>
            <a:gs pos="50000">
              <a:schemeClr val="phClr">
                <a:shade val="100000"/>
                <a:hueMod val="100000"/>
                <a:satMod val="110000"/>
                <a:lumMod val="130000"/>
              </a:schemeClr>
            </a:gs>
            <a:gs pos="100000">
              <a:schemeClr val="phClr">
                <a:shade val="69000"/>
                <a:hueMod val="88000"/>
                <a:satMod val="160000"/>
                <a:lumMod val="69000"/>
              </a:schemeClr>
            </a:gs>
          </a:gsLst>
          <a:lin ang="2520000" scaled="0"/>
        </a:gradFill>
      </a:bgFillStyleLst>
    </a:fmtScheme>
  </a:themeElements>
  <a:objectDefaults/>
  <a:extraClrSchemeLst/>
  <a:extLst>
    <a:ext uri="{05A4C25C-085E-4340-85A3-A5531E510DB2}">
      <thm15:themeFamily xmlns:thm15="http://schemas.microsoft.com/office/thememl/2012/main" xmlns="" name="Berlin" id="{7B5DBA9E-B069-418E-9360-A61BDD0615A4}" vid="{7D30EEFE-7128-4DE5-8A0D-8D4EF32CB0AF}"/>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Theme3</Template>
  <TotalTime>252</TotalTime>
  <Words>719</Words>
  <Application>Microsoft Office PowerPoint</Application>
  <PresentationFormat>Custom</PresentationFormat>
  <Paragraphs>81</Paragraphs>
  <Slides>6</Slides>
  <Notes>5</Notes>
  <HiddenSlides>0</HiddenSlides>
  <MMClips>0</MMClips>
  <ScaleCrop>false</ScaleCrop>
  <HeadingPairs>
    <vt:vector size="4" baseType="variant">
      <vt:variant>
        <vt:lpstr>Theme</vt:lpstr>
      </vt:variant>
      <vt:variant>
        <vt:i4>8</vt:i4>
      </vt:variant>
      <vt:variant>
        <vt:lpstr>Slide Titles</vt:lpstr>
      </vt:variant>
      <vt:variant>
        <vt:i4>6</vt:i4>
      </vt:variant>
    </vt:vector>
  </HeadingPairs>
  <TitlesOfParts>
    <vt:vector size="14" baseType="lpstr">
      <vt:lpstr>Theme3</vt:lpstr>
      <vt:lpstr>Berlin</vt:lpstr>
      <vt:lpstr>2_Berlin</vt:lpstr>
      <vt:lpstr>3_Berlin</vt:lpstr>
      <vt:lpstr>1_Theme3</vt:lpstr>
      <vt:lpstr>1_Berlin</vt:lpstr>
      <vt:lpstr>4_Berlin</vt:lpstr>
      <vt:lpstr>5_Berlin</vt:lpstr>
      <vt:lpstr>TechProjects </vt:lpstr>
      <vt:lpstr>Solution  </vt:lpstr>
      <vt:lpstr>Working model (Acc. To android app activity)</vt:lpstr>
      <vt:lpstr>Why we need this?</vt:lpstr>
      <vt:lpstr> Advantages | Disadvantage</vt:lpstr>
      <vt:lpstr>Earning source | Dependency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PRINCE</dc:creator>
  <cp:lastModifiedBy>PRINCE</cp:lastModifiedBy>
  <cp:revision>18</cp:revision>
  <dcterms:created xsi:type="dcterms:W3CDTF">2014-04-17T23:07:25Z</dcterms:created>
  <dcterms:modified xsi:type="dcterms:W3CDTF">2020-05-21T17:03:54Z</dcterms:modified>
</cp:coreProperties>
</file>