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slideLayouts/slideLayout13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Override PartName="/ppt/slideLayouts/slideLayout14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31.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43.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ppt/slideLayouts/slideLayout13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Default Extension="jpeg" ContentType="image/jpeg"/>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 id="2147483790" r:id="rId2"/>
    <p:sldMasterId id="2147483809" r:id="rId3"/>
    <p:sldMasterId id="2147483828" r:id="rId4"/>
    <p:sldMasterId id="2147483884" r:id="rId5"/>
    <p:sldMasterId id="2147483903" r:id="rId6"/>
    <p:sldMasterId id="2147483922" r:id="rId7"/>
    <p:sldMasterId id="2147483941" r:id="rId8"/>
  </p:sldMasterIdLst>
  <p:notesMasterIdLst>
    <p:notesMasterId r:id="rId15"/>
  </p:notesMasterIdLst>
  <p:sldIdLst>
    <p:sldId id="257" r:id="rId9"/>
    <p:sldId id="258" r:id="rId10"/>
    <p:sldId id="259" r:id="rId11"/>
    <p:sldId id="26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Front Matter" id="{15202A74-163D-4B71-BBA8-E2FCD164262F}">
          <p14:sldIdLst>
            <p14:sldId id="257"/>
            <p14:sldId id="258"/>
            <p14:sldId id="259"/>
            <p14:sldId id="260"/>
            <p14:sldId id="261"/>
          </p14:sldIdLst>
        </p14:section>
        <p14:section name="Group Member 1" id="{0860697E-8C4A-43F9-A7C0-C435911657B2}">
          <p14:sldIdLst>
            <p14:sldId id="262"/>
            <p14:sldId id="263"/>
            <p14:sldId id="268"/>
            <p14:sldId id="272"/>
          </p14:sldIdLst>
        </p14:section>
        <p14:section name="Group Member 2" id="{ED02CA79-8112-418E-8BC2-0FD9B68AECB3}">
          <p14:sldIdLst>
            <p14:sldId id="266"/>
            <p14:sldId id="267"/>
            <p14:sldId id="273"/>
            <p14:sldId id="265"/>
          </p14:sldIdLst>
        </p14:section>
        <p14:section name="Group Member 3" id="{0DAD77B1-60C5-4EB2-933E-C56E97A5B2A7}">
          <p14:sldIdLst>
            <p14:sldId id="270"/>
            <p14:sldId id="271"/>
            <p14:sldId id="264"/>
            <p14:sldId id="269"/>
          </p14:sldIdLst>
        </p14:section>
        <p14:section name="General Closing" id="{4AB6C702-EE4D-4283-ACB0-770710E41AE6}">
          <p14:sldIdLst>
            <p14:sldId id="274"/>
            <p14:sldId id="275"/>
            <p14:sldId id="276"/>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33"/>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25" autoAdjust="0"/>
    <p:restoredTop sz="92865" autoAdjust="0"/>
  </p:normalViewPr>
  <p:slideViewPr>
    <p:cSldViewPr snapToGrid="0">
      <p:cViewPr varScale="1">
        <p:scale>
          <a:sx n="68" d="100"/>
          <a:sy n="68" d="100"/>
        </p:scale>
        <p:origin x="-696" y="-90"/>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5/17/2020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dirty="0"/>
          </a:p>
        </p:txBody>
      </p:sp>
    </p:spTree>
    <p:extLst>
      <p:ext uri="{BB962C8B-B14F-4D97-AF65-F5344CB8AC3E}">
        <p14:creationId xmlns=""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a:p>
            <a:r>
              <a:rPr lang="en-US" dirty="0" smtClean="0"/>
              <a:t/>
            </a:r>
            <a:br>
              <a:rPr lang="en-US" dirty="0" smtClean="0"/>
            </a:br>
            <a:r>
              <a:rPr lang="en-US" dirty="0" smtClean="0"/>
              <a:t>Mark where you want to add the slide: Select an existing one in the Thumbnails pane, click the New Slide button, then choose a layout. The new slide gets the same theme as the other slides in your set. </a:t>
            </a:r>
          </a:p>
          <a:p>
            <a:endParaRPr lang="en-US" dirty="0" smtClean="0"/>
          </a:p>
          <a:p>
            <a:r>
              <a:rPr lang="en-US" dirty="0" smtClean="0"/>
              <a:t>Careful! Don’t annoy your fellow presenters by accidentally changing their themes. That can happen if you choose a different theme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dirty="0"/>
          </a:p>
        </p:txBody>
      </p:sp>
    </p:spTree>
    <p:extLst>
      <p:ext uri="{BB962C8B-B14F-4D97-AF65-F5344CB8AC3E}">
        <p14:creationId xmlns=""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dirty="0"/>
          </a:p>
        </p:txBody>
      </p:sp>
    </p:spTree>
    <p:extLst>
      <p:ext uri="{BB962C8B-B14F-4D97-AF65-F5344CB8AC3E}">
        <p14:creationId xmlns=""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dirty="0"/>
          </a:p>
        </p:txBody>
      </p:sp>
    </p:spTree>
    <p:extLst>
      <p:ext uri="{BB962C8B-B14F-4D97-AF65-F5344CB8AC3E}">
        <p14:creationId xmlns=""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dirty="0"/>
          </a:p>
        </p:txBody>
      </p:sp>
    </p:spTree>
    <p:extLst>
      <p:ext uri="{BB962C8B-B14F-4D97-AF65-F5344CB8AC3E}">
        <p14:creationId xmlns="" xmlns:p14="http://schemas.microsoft.com/office/powerpoint/2010/main" val="2465512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5/17/2020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1.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theme" Target="../theme/theme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image" Target="../media/image1.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theme" Target="../theme/theme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image" Target="../media/image1.png"/><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19" Type="http://schemas.openxmlformats.org/officeDocument/2006/relationships/theme" Target="../theme/theme6.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image" Target="../media/image1.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10" Type="http://schemas.openxmlformats.org/officeDocument/2006/relationships/slideLayout" Target="../slideLayouts/slideLayout118.xml"/><Relationship Id="rId19" Type="http://schemas.openxmlformats.org/officeDocument/2006/relationships/theme" Target="../theme/theme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image" Target="../media/image1.png"/><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10" Type="http://schemas.openxmlformats.org/officeDocument/2006/relationships/slideLayout" Target="../slideLayouts/slideLayout136.xml"/><Relationship Id="rId19" Type="http://schemas.openxmlformats.org/officeDocument/2006/relationships/theme" Target="../theme/theme8.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0"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5/17/2020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 Projects </a:t>
            </a:r>
            <a:endParaRPr lang="en-US" dirty="0"/>
          </a:p>
        </p:txBody>
      </p:sp>
      <p:sp>
        <p:nvSpPr>
          <p:cNvPr id="4" name="Rounded Rectangle 3"/>
          <p:cNvSpPr/>
          <p:nvPr/>
        </p:nvSpPr>
        <p:spPr>
          <a:xfrm>
            <a:off x="0" y="4557932"/>
            <a:ext cx="12192000" cy="1983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u="sng" dirty="0" smtClean="0">
                <a:solidFill>
                  <a:schemeClr val="bg1"/>
                </a:solidFill>
              </a:rPr>
              <a:t>Problem </a:t>
            </a:r>
            <a:r>
              <a:rPr lang="en-US" sz="2400" b="1" u="sng" dirty="0" smtClean="0">
                <a:solidFill>
                  <a:schemeClr val="bg1"/>
                </a:solidFill>
              </a:rPr>
              <a:t>Statement</a:t>
            </a:r>
            <a:r>
              <a:rPr lang="en-US" sz="2400" b="1" u="sng" dirty="0" smtClean="0">
                <a:solidFill>
                  <a:schemeClr val="bg1"/>
                </a:solidFill>
              </a:rPr>
              <a:t>:- </a:t>
            </a:r>
            <a:r>
              <a:rPr lang="en-US" sz="2400" dirty="0" smtClean="0"/>
              <a:t>Due to </a:t>
            </a:r>
            <a:r>
              <a:rPr lang="en-US" sz="2400" dirty="0" smtClean="0"/>
              <a:t>Covid-19 after lockdown, </a:t>
            </a:r>
            <a:r>
              <a:rPr lang="en-US" sz="2400" dirty="0" smtClean="0"/>
              <a:t>a </a:t>
            </a:r>
            <a:r>
              <a:rPr lang="en-US" sz="2400" dirty="0" smtClean="0"/>
              <a:t>major </a:t>
            </a:r>
            <a:r>
              <a:rPr lang="en-US" sz="2400" dirty="0" smtClean="0"/>
              <a:t>problem is going to arise. The problem is that if we want a haircut or any work </a:t>
            </a:r>
            <a:r>
              <a:rPr lang="en-US" sz="2400" dirty="0" smtClean="0"/>
              <a:t>at</a:t>
            </a:r>
            <a:r>
              <a:rPr lang="en-US" sz="2400" dirty="0" smtClean="0"/>
              <a:t> </a:t>
            </a:r>
            <a:r>
              <a:rPr lang="en-US" sz="2400" dirty="0" smtClean="0"/>
              <a:t>barber shop then </a:t>
            </a:r>
            <a:r>
              <a:rPr lang="en-US" sz="2400" dirty="0" smtClean="0"/>
              <a:t>there is a </a:t>
            </a:r>
            <a:r>
              <a:rPr lang="en-US" sz="2400" dirty="0" smtClean="0"/>
              <a:t>fear because of </a:t>
            </a:r>
            <a:r>
              <a:rPr lang="en-US" sz="2400" dirty="0" smtClean="0"/>
              <a:t>crowd </a:t>
            </a:r>
            <a:r>
              <a:rPr lang="en-US" sz="2400" dirty="0" smtClean="0"/>
              <a:t>and it is time consuming too. </a:t>
            </a:r>
            <a:r>
              <a:rPr lang="en-US" sz="2400" dirty="0" smtClean="0"/>
              <a:t>T</a:t>
            </a:r>
            <a:r>
              <a:rPr lang="en-US" sz="2400" dirty="0" smtClean="0"/>
              <a:t>hen </a:t>
            </a:r>
            <a:r>
              <a:rPr lang="en-US" sz="2400" dirty="0" smtClean="0"/>
              <a:t>what should we have to do to manage </a:t>
            </a:r>
            <a:r>
              <a:rPr lang="en-US" sz="2400" dirty="0" smtClean="0"/>
              <a:t>it with proper sanitization? </a:t>
            </a:r>
            <a:r>
              <a:rPr lang="en-US" sz="2400" dirty="0" smtClean="0"/>
              <a:t>In this presentation you will find most effective way to overcome this </a:t>
            </a:r>
            <a:r>
              <a:rPr lang="en-US" sz="2400" dirty="0" smtClean="0"/>
              <a:t>problem.</a:t>
            </a:r>
            <a:endParaRPr lang="en-US" sz="2400" dirty="0" smtClean="0"/>
          </a:p>
        </p:txBody>
      </p:sp>
    </p:spTree>
    <p:extLst>
      <p:ext uri="{BB962C8B-B14F-4D97-AF65-F5344CB8AC3E}">
        <p14:creationId xmlns="" xmlns:p14="http://schemas.microsoft.com/office/powerpoint/2010/main" val="32892916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a:xfrm>
            <a:off x="581846" y="1942977"/>
            <a:ext cx="11038067" cy="3374611"/>
          </a:xfrm>
        </p:spPr>
        <p:txBody>
          <a:bodyPr>
            <a:normAutofit/>
          </a:bodyPr>
          <a:lstStyle/>
          <a:p>
            <a:pPr>
              <a:lnSpc>
                <a:spcPct val="120000"/>
              </a:lnSpc>
            </a:pPr>
            <a:r>
              <a:rPr lang="en-US" sz="2200" dirty="0" smtClean="0"/>
              <a:t>The solution is that we can </a:t>
            </a:r>
            <a:r>
              <a:rPr lang="en-US" sz="2200" dirty="0" smtClean="0"/>
              <a:t>develop </a:t>
            </a:r>
            <a:r>
              <a:rPr lang="en-US" sz="2200" dirty="0" smtClean="0"/>
              <a:t>an android/ios application</a:t>
            </a:r>
          </a:p>
          <a:p>
            <a:pPr>
              <a:lnSpc>
                <a:spcPct val="120000"/>
              </a:lnSpc>
              <a:buNone/>
            </a:pPr>
            <a:r>
              <a:rPr lang="en-US" sz="2200" dirty="0" smtClean="0"/>
              <a:t>    that </a:t>
            </a:r>
            <a:r>
              <a:rPr lang="en-US" sz="2200" dirty="0" smtClean="0"/>
              <a:t>can solve the problem.</a:t>
            </a:r>
          </a:p>
          <a:p>
            <a:pPr>
              <a:lnSpc>
                <a:spcPct val="120000"/>
              </a:lnSpc>
            </a:pPr>
            <a:r>
              <a:rPr lang="en-US" sz="2200" b="1" u="sng" dirty="0" smtClean="0">
                <a:solidFill>
                  <a:srgbClr val="FF9933"/>
                </a:solidFill>
              </a:rPr>
              <a:t>IDEA:-</a:t>
            </a:r>
            <a:r>
              <a:rPr lang="en-US" sz="2200" b="1" dirty="0" smtClean="0">
                <a:solidFill>
                  <a:srgbClr val="FF9933"/>
                </a:solidFill>
              </a:rPr>
              <a:t> </a:t>
            </a:r>
            <a:r>
              <a:rPr lang="en-US" sz="2200" dirty="0" smtClean="0"/>
              <a:t>The </a:t>
            </a:r>
            <a:r>
              <a:rPr lang="en-US" sz="2200" dirty="0" smtClean="0"/>
              <a:t>main idea is that we simply book our haircut </a:t>
            </a:r>
            <a:r>
              <a:rPr lang="en-US" sz="2200" dirty="0" smtClean="0"/>
              <a:t>at our </a:t>
            </a:r>
            <a:r>
              <a:rPr lang="en-US" sz="2200" dirty="0" smtClean="0"/>
              <a:t>favourite  saloon         </a:t>
            </a:r>
          </a:p>
          <a:p>
            <a:pPr>
              <a:lnSpc>
                <a:spcPct val="120000"/>
              </a:lnSpc>
              <a:buNone/>
            </a:pPr>
            <a:r>
              <a:rPr lang="en-US" sz="2200" dirty="0" smtClean="0"/>
              <a:t>              then the customer </a:t>
            </a:r>
            <a:r>
              <a:rPr lang="en-US" sz="2200" dirty="0" smtClean="0"/>
              <a:t>can get the estimated time from barber when </a:t>
            </a:r>
            <a:r>
              <a:rPr lang="en-US" sz="2200" dirty="0" smtClean="0"/>
              <a:t>he </a:t>
            </a:r>
            <a:r>
              <a:rPr lang="en-US" sz="2200" dirty="0" smtClean="0"/>
              <a:t>is free .</a:t>
            </a:r>
          </a:p>
          <a:p>
            <a:pPr>
              <a:lnSpc>
                <a:spcPct val="120000"/>
              </a:lnSpc>
            </a:pPr>
            <a:r>
              <a:rPr lang="en-US" sz="2200" dirty="0" smtClean="0"/>
              <a:t>According to barber’s time, We reach to the saloon get ourselves protected from Covid-19, also save our work and time and from other infectious diseases. </a:t>
            </a:r>
            <a:endParaRPr lang="en-US" sz="2200" dirty="0" smtClean="0"/>
          </a:p>
          <a:p>
            <a:pPr algn="just">
              <a:buNone/>
            </a:pPr>
            <a:endParaRPr lang="en-US" dirty="0"/>
          </a:p>
        </p:txBody>
      </p:sp>
      <p:sp>
        <p:nvSpPr>
          <p:cNvPr id="5" name="Rounded Rectangle 4"/>
          <p:cNvSpPr/>
          <p:nvPr/>
        </p:nvSpPr>
        <p:spPr>
          <a:xfrm>
            <a:off x="2321168" y="5120640"/>
            <a:ext cx="7765367" cy="1540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u="sng" dirty="0" smtClean="0">
                <a:solidFill>
                  <a:schemeClr val="bg1"/>
                </a:solidFill>
              </a:rPr>
              <a:t>Technologies needed:- </a:t>
            </a:r>
            <a:r>
              <a:rPr lang="en-US" sz="2200" b="1" dirty="0" smtClean="0">
                <a:solidFill>
                  <a:schemeClr val="bg1"/>
                </a:solidFill>
              </a:rPr>
              <a:t>  </a:t>
            </a:r>
            <a:r>
              <a:rPr lang="en-US" sz="2200" b="1" dirty="0" smtClean="0"/>
              <a:t>Firebase(for </a:t>
            </a:r>
            <a:r>
              <a:rPr lang="en-US" sz="2200" b="1" dirty="0" smtClean="0"/>
              <a:t>database)</a:t>
            </a:r>
          </a:p>
          <a:p>
            <a:r>
              <a:rPr lang="en-US" sz="2200" b="1" dirty="0" smtClean="0"/>
              <a:t>					           Google API(for nearest saloons)</a:t>
            </a:r>
          </a:p>
          <a:p>
            <a:r>
              <a:rPr lang="en-US" sz="2200" b="1" dirty="0" smtClean="0"/>
              <a:t>					           AWS(for server)</a:t>
            </a:r>
          </a:p>
          <a:p>
            <a:r>
              <a:rPr lang="en-US" sz="2200" b="1" dirty="0" smtClean="0"/>
              <a:t>					           Android | Java (for building)</a:t>
            </a:r>
            <a:endParaRPr lang="en-US" sz="2200" b="1" dirty="0"/>
          </a:p>
        </p:txBody>
      </p:sp>
    </p:spTree>
    <p:extLst>
      <p:ext uri="{BB962C8B-B14F-4D97-AF65-F5344CB8AC3E}">
        <p14:creationId xmlns="" xmlns:p14="http://schemas.microsoft.com/office/powerpoint/2010/main" val="27725650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 </a:t>
            </a:r>
            <a:r>
              <a:rPr lang="en-US" sz="2800" dirty="0" smtClean="0"/>
              <a:t>(Acc. To android app activity)</a:t>
            </a:r>
            <a:endParaRPr lang="en-US" dirty="0"/>
          </a:p>
        </p:txBody>
      </p:sp>
      <p:sp>
        <p:nvSpPr>
          <p:cNvPr id="13" name="Rectangle 12"/>
          <p:cNvSpPr/>
          <p:nvPr/>
        </p:nvSpPr>
        <p:spPr>
          <a:xfrm>
            <a:off x="0" y="3516924"/>
            <a:ext cx="1012873" cy="87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screen</a:t>
            </a:r>
            <a:endParaRPr lang="en-US" dirty="0"/>
          </a:p>
        </p:txBody>
      </p:sp>
      <p:sp>
        <p:nvSpPr>
          <p:cNvPr id="14" name="Rectangle 13"/>
          <p:cNvSpPr/>
          <p:nvPr/>
        </p:nvSpPr>
        <p:spPr>
          <a:xfrm>
            <a:off x="1151205" y="3235569"/>
            <a:ext cx="1451318" cy="137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information (m/F),age ,etc…</a:t>
            </a:r>
            <a:endParaRPr lang="en-US" dirty="0"/>
          </a:p>
        </p:txBody>
      </p:sp>
      <p:sp>
        <p:nvSpPr>
          <p:cNvPr id="15" name="Rectangle 14"/>
          <p:cNvSpPr/>
          <p:nvPr/>
        </p:nvSpPr>
        <p:spPr>
          <a:xfrm>
            <a:off x="2726786" y="2588455"/>
            <a:ext cx="1774875"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List of services which </a:t>
            </a:r>
            <a:r>
              <a:rPr lang="en-US" dirty="0" smtClean="0"/>
              <a:t>are</a:t>
            </a:r>
            <a:r>
              <a:rPr lang="en-US" dirty="0" smtClean="0"/>
              <a:t> provided </a:t>
            </a:r>
            <a:r>
              <a:rPr lang="en-US" dirty="0" smtClean="0"/>
              <a:t>at saloons</a:t>
            </a:r>
            <a:r>
              <a:rPr lang="en-US" dirty="0" smtClean="0"/>
              <a:t>(</a:t>
            </a:r>
            <a:r>
              <a:rPr lang="en-US" sz="1400" dirty="0" smtClean="0"/>
              <a:t>checkbox</a:t>
            </a:r>
            <a:r>
              <a:rPr lang="en-US" sz="1700" dirty="0" smtClean="0"/>
              <a:t> </a:t>
            </a:r>
            <a:r>
              <a:rPr lang="en-US" dirty="0" smtClean="0"/>
              <a:t>type activity).</a:t>
            </a:r>
          </a:p>
          <a:p>
            <a:r>
              <a:rPr lang="en-US" dirty="0" smtClean="0"/>
              <a:t>User can select here what service he want in shop</a:t>
            </a:r>
            <a:endParaRPr lang="en-US" dirty="0"/>
          </a:p>
        </p:txBody>
      </p:sp>
      <p:sp>
        <p:nvSpPr>
          <p:cNvPr id="16" name="Rectangle 15"/>
          <p:cNvSpPr/>
          <p:nvPr/>
        </p:nvSpPr>
        <p:spPr>
          <a:xfrm>
            <a:off x="4600137" y="2588455"/>
            <a:ext cx="1336430" cy="2715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List of nearest </a:t>
            </a:r>
            <a:r>
              <a:rPr lang="en-US" dirty="0" smtClean="0"/>
              <a:t>saloons </a:t>
            </a:r>
            <a:r>
              <a:rPr lang="en-US" dirty="0" smtClean="0"/>
              <a:t>with their total cost of service which is already selected by user</a:t>
            </a:r>
            <a:endParaRPr lang="en-US" dirty="0"/>
          </a:p>
        </p:txBody>
      </p:sp>
      <p:sp>
        <p:nvSpPr>
          <p:cNvPr id="17" name="Rectangle 16"/>
          <p:cNvSpPr/>
          <p:nvPr/>
        </p:nvSpPr>
        <p:spPr>
          <a:xfrm>
            <a:off x="7146384" y="2110157"/>
            <a:ext cx="1519314" cy="1448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Barber accept invitation and give the time period</a:t>
            </a:r>
            <a:endParaRPr lang="en-US" dirty="0"/>
          </a:p>
        </p:txBody>
      </p:sp>
      <p:sp>
        <p:nvSpPr>
          <p:cNvPr id="18" name="Rectangle 17"/>
          <p:cNvSpPr/>
          <p:nvPr/>
        </p:nvSpPr>
        <p:spPr>
          <a:xfrm>
            <a:off x="6935370" y="4628271"/>
            <a:ext cx="1744396" cy="205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of </a:t>
            </a:r>
            <a:r>
              <a:rPr lang="en-US" dirty="0" smtClean="0"/>
              <a:t>saloons </a:t>
            </a:r>
            <a:r>
              <a:rPr lang="en-US" dirty="0" smtClean="0"/>
              <a:t>again </a:t>
            </a:r>
            <a:r>
              <a:rPr lang="en-US" dirty="0" smtClean="0"/>
              <a:t>appear, </a:t>
            </a:r>
            <a:r>
              <a:rPr lang="en-US" dirty="0" smtClean="0"/>
              <a:t>but the saloon which reject invitation not appear now</a:t>
            </a:r>
            <a:endParaRPr lang="en-US" dirty="0"/>
          </a:p>
        </p:txBody>
      </p:sp>
      <p:sp>
        <p:nvSpPr>
          <p:cNvPr id="19" name="Rectangle 18"/>
          <p:cNvSpPr/>
          <p:nvPr/>
        </p:nvSpPr>
        <p:spPr>
          <a:xfrm>
            <a:off x="8778238" y="3123028"/>
            <a:ext cx="1702193" cy="19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getting time period </a:t>
            </a:r>
          </a:p>
          <a:p>
            <a:pPr algn="ctr"/>
            <a:r>
              <a:rPr lang="en-US" dirty="0" smtClean="0"/>
              <a:t>w</a:t>
            </a:r>
            <a:r>
              <a:rPr lang="en-US" dirty="0" smtClean="0"/>
              <a:t>e </a:t>
            </a:r>
            <a:r>
              <a:rPr lang="en-US" dirty="0" smtClean="0"/>
              <a:t>again ask to user whether you want to confirm or not</a:t>
            </a:r>
            <a:endParaRPr lang="en-US" dirty="0"/>
          </a:p>
        </p:txBody>
      </p:sp>
      <p:sp>
        <p:nvSpPr>
          <p:cNvPr id="20" name="Rectangle 19"/>
          <p:cNvSpPr/>
          <p:nvPr/>
        </p:nvSpPr>
        <p:spPr>
          <a:xfrm>
            <a:off x="10578904" y="2208628"/>
            <a:ext cx="1613096" cy="142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Barber get the notification </a:t>
            </a:r>
            <a:r>
              <a:rPr lang="en-US" dirty="0" smtClean="0"/>
              <a:t>and allocate </a:t>
            </a:r>
            <a:r>
              <a:rPr lang="en-US" dirty="0" smtClean="0"/>
              <a:t>the seat</a:t>
            </a:r>
            <a:endParaRPr lang="en-US" dirty="0"/>
          </a:p>
        </p:txBody>
      </p:sp>
      <p:sp>
        <p:nvSpPr>
          <p:cNvPr id="21" name="Rectangle 20"/>
          <p:cNvSpPr/>
          <p:nvPr/>
        </p:nvSpPr>
        <p:spPr>
          <a:xfrm>
            <a:off x="10564837" y="4339884"/>
            <a:ext cx="1627163" cy="1695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Then user  can select </a:t>
            </a:r>
            <a:r>
              <a:rPr lang="en-US" dirty="0" smtClean="0"/>
              <a:t>other </a:t>
            </a:r>
            <a:r>
              <a:rPr lang="en-US" dirty="0" smtClean="0"/>
              <a:t>saloon </a:t>
            </a:r>
            <a:r>
              <a:rPr lang="en-US" dirty="0" smtClean="0"/>
              <a:t>or </a:t>
            </a:r>
            <a:r>
              <a:rPr lang="en-US" dirty="0" smtClean="0"/>
              <a:t>may</a:t>
            </a:r>
            <a:r>
              <a:rPr lang="en-US" dirty="0" smtClean="0"/>
              <a:t> exit </a:t>
            </a:r>
            <a:r>
              <a:rPr lang="en-US" dirty="0" smtClean="0"/>
              <a:t>from </a:t>
            </a:r>
            <a:r>
              <a:rPr lang="en-US" dirty="0" smtClean="0"/>
              <a:t>application</a:t>
            </a:r>
            <a:endParaRPr lang="en-US" dirty="0"/>
          </a:p>
        </p:txBody>
      </p:sp>
      <p:sp>
        <p:nvSpPr>
          <p:cNvPr id="22" name="Right Brace 21"/>
          <p:cNvSpPr/>
          <p:nvPr/>
        </p:nvSpPr>
        <p:spPr>
          <a:xfrm rot="5400000">
            <a:off x="689319" y="4346919"/>
            <a:ext cx="1252022" cy="26306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TextBox 22"/>
          <p:cNvSpPr txBox="1"/>
          <p:nvPr/>
        </p:nvSpPr>
        <p:spPr>
          <a:xfrm>
            <a:off x="196948" y="4811150"/>
            <a:ext cx="2363373" cy="784830"/>
          </a:xfrm>
          <a:prstGeom prst="rect">
            <a:avLst/>
          </a:prstGeom>
          <a:noFill/>
        </p:spPr>
        <p:txBody>
          <a:bodyPr wrap="square" rtlCol="0">
            <a:spAutoFit/>
          </a:bodyPr>
          <a:lstStyle/>
          <a:p>
            <a:r>
              <a:rPr lang="en-US" sz="1500" dirty="0" smtClean="0"/>
              <a:t>This two screens appear only one time when app is newly installed</a:t>
            </a:r>
            <a:endParaRPr lang="en-US" sz="1500" dirty="0"/>
          </a:p>
        </p:txBody>
      </p:sp>
      <p:cxnSp>
        <p:nvCxnSpPr>
          <p:cNvPr id="28" name="Straight Arrow Connector 27"/>
          <p:cNvCxnSpPr/>
          <p:nvPr/>
        </p:nvCxnSpPr>
        <p:spPr>
          <a:xfrm flipV="1">
            <a:off x="6105378" y="3024555"/>
            <a:ext cx="984739" cy="88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9120898">
            <a:off x="5818855" y="3240156"/>
            <a:ext cx="1473535" cy="492443"/>
          </a:xfrm>
          <a:prstGeom prst="rect">
            <a:avLst/>
          </a:prstGeom>
          <a:noFill/>
        </p:spPr>
        <p:txBody>
          <a:bodyPr wrap="square" rtlCol="0">
            <a:spAutoFit/>
          </a:bodyPr>
          <a:lstStyle/>
          <a:p>
            <a:r>
              <a:rPr lang="en-US" sz="1400" dirty="0" smtClean="0"/>
              <a:t>No</a:t>
            </a:r>
            <a:r>
              <a:rPr lang="en-US" sz="1200" dirty="0" smtClean="0"/>
              <a:t>tification sends to barber</a:t>
            </a:r>
            <a:endParaRPr lang="en-US" sz="1400" dirty="0"/>
          </a:p>
        </p:txBody>
      </p:sp>
      <p:cxnSp>
        <p:nvCxnSpPr>
          <p:cNvPr id="36" name="Straight Arrow Connector 35"/>
          <p:cNvCxnSpPr/>
          <p:nvPr/>
        </p:nvCxnSpPr>
        <p:spPr>
          <a:xfrm rot="5400000">
            <a:off x="7371471" y="4107766"/>
            <a:ext cx="9003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69946" y="3854547"/>
            <a:ext cx="1195754" cy="523220"/>
          </a:xfrm>
          <a:prstGeom prst="rect">
            <a:avLst/>
          </a:prstGeom>
          <a:noFill/>
        </p:spPr>
        <p:txBody>
          <a:bodyPr wrap="square" rtlCol="0">
            <a:spAutoFit/>
          </a:bodyPr>
          <a:lstStyle/>
          <a:p>
            <a:pPr algn="r"/>
            <a:r>
              <a:rPr lang="en-US" sz="1400" dirty="0" smtClean="0"/>
              <a:t>If </a:t>
            </a:r>
            <a:r>
              <a:rPr lang="en-US" sz="1400" dirty="0" smtClean="0"/>
              <a:t>barber     </a:t>
            </a:r>
            <a:r>
              <a:rPr lang="en-US" sz="1400" dirty="0" smtClean="0"/>
              <a:t>rejects</a:t>
            </a:r>
            <a:endParaRPr lang="en-US" sz="1400" dirty="0"/>
          </a:p>
        </p:txBody>
      </p:sp>
      <p:cxnSp>
        <p:nvCxnSpPr>
          <p:cNvPr id="48" name="Curved Connector 47"/>
          <p:cNvCxnSpPr/>
          <p:nvPr/>
        </p:nvCxnSpPr>
        <p:spPr>
          <a:xfrm rot="5400000" flipH="1" flipV="1">
            <a:off x="5437164" y="4663442"/>
            <a:ext cx="2996417" cy="844061"/>
          </a:xfrm>
          <a:prstGeom prst="curvedConnector3">
            <a:avLst>
              <a:gd name="adj1" fmla="val 795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6471138" y="6569612"/>
            <a:ext cx="3657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67753" y="5528602"/>
            <a:ext cx="1167619" cy="738664"/>
          </a:xfrm>
          <a:prstGeom prst="rect">
            <a:avLst/>
          </a:prstGeom>
          <a:noFill/>
        </p:spPr>
        <p:txBody>
          <a:bodyPr wrap="square" rtlCol="0">
            <a:spAutoFit/>
          </a:bodyPr>
          <a:lstStyle/>
          <a:p>
            <a:r>
              <a:rPr lang="en-US" sz="1400" dirty="0" smtClean="0"/>
              <a:t>Again process repeats</a:t>
            </a:r>
            <a:endParaRPr lang="en-US" sz="1400" dirty="0"/>
          </a:p>
        </p:txBody>
      </p:sp>
      <p:cxnSp>
        <p:nvCxnSpPr>
          <p:cNvPr id="62" name="Straight Arrow Connector 61"/>
          <p:cNvCxnSpPr/>
          <p:nvPr/>
        </p:nvCxnSpPr>
        <p:spPr>
          <a:xfrm rot="16200000" flipH="1">
            <a:off x="8644597" y="2581422"/>
            <a:ext cx="520504"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9791114" y="2588455"/>
            <a:ext cx="689317" cy="323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692640" y="5261317"/>
            <a:ext cx="787791" cy="281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20010634">
            <a:off x="9771551" y="2518119"/>
            <a:ext cx="604974" cy="307777"/>
          </a:xfrm>
          <a:prstGeom prst="rect">
            <a:avLst/>
          </a:prstGeom>
          <a:noFill/>
        </p:spPr>
        <p:txBody>
          <a:bodyPr wrap="none" rtlCol="0">
            <a:spAutoFit/>
          </a:bodyPr>
          <a:lstStyle/>
          <a:p>
            <a:r>
              <a:rPr lang="en-US" sz="1400" dirty="0" smtClean="0"/>
              <a:t>If Yes</a:t>
            </a:r>
            <a:endParaRPr lang="en-US" sz="1400" dirty="0"/>
          </a:p>
        </p:txBody>
      </p:sp>
      <p:sp>
        <p:nvSpPr>
          <p:cNvPr id="68" name="TextBox 67"/>
          <p:cNvSpPr txBox="1"/>
          <p:nvPr/>
        </p:nvSpPr>
        <p:spPr>
          <a:xfrm rot="1032898">
            <a:off x="9767703" y="5373858"/>
            <a:ext cx="564578" cy="307777"/>
          </a:xfrm>
          <a:prstGeom prst="rect">
            <a:avLst/>
          </a:prstGeom>
          <a:noFill/>
        </p:spPr>
        <p:txBody>
          <a:bodyPr wrap="none" rtlCol="0">
            <a:spAutoFit/>
          </a:bodyPr>
          <a:lstStyle/>
          <a:p>
            <a:r>
              <a:rPr lang="en-US" sz="1400" dirty="0" smtClean="0"/>
              <a:t>If No</a:t>
            </a:r>
            <a:endParaRPr lang="en-US" sz="1400" dirty="0"/>
          </a:p>
        </p:txBody>
      </p:sp>
      <p:cxnSp>
        <p:nvCxnSpPr>
          <p:cNvPr id="70" name="Straight Arrow Connector 69"/>
          <p:cNvCxnSpPr/>
          <p:nvPr/>
        </p:nvCxnSpPr>
        <p:spPr>
          <a:xfrm rot="16200000" flipH="1">
            <a:off x="11493304" y="6386730"/>
            <a:ext cx="534579"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1697954" y="6260123"/>
            <a:ext cx="494046" cy="307777"/>
          </a:xfrm>
          <a:prstGeom prst="rect">
            <a:avLst/>
          </a:prstGeom>
          <a:noFill/>
        </p:spPr>
        <p:txBody>
          <a:bodyPr wrap="none" rtlCol="0">
            <a:spAutoFit/>
          </a:bodyPr>
          <a:lstStyle/>
          <a:p>
            <a:r>
              <a:rPr lang="en-US" sz="1400" dirty="0" smtClean="0"/>
              <a:t>exit</a:t>
            </a:r>
            <a:endParaRPr lang="en-US" sz="1400" dirty="0"/>
          </a:p>
        </p:txBody>
      </p:sp>
      <p:cxnSp>
        <p:nvCxnSpPr>
          <p:cNvPr id="81" name="Straight Arrow Connector 80"/>
          <p:cNvCxnSpPr/>
          <p:nvPr/>
        </p:nvCxnSpPr>
        <p:spPr>
          <a:xfrm rot="10800000" flipV="1">
            <a:off x="8848578" y="6105377"/>
            <a:ext cx="1645920" cy="57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20537212">
            <a:off x="9017390" y="6006904"/>
            <a:ext cx="1969477" cy="523220"/>
          </a:xfrm>
          <a:prstGeom prst="rect">
            <a:avLst/>
          </a:prstGeom>
          <a:noFill/>
        </p:spPr>
        <p:txBody>
          <a:bodyPr wrap="square" rtlCol="0">
            <a:spAutoFit/>
          </a:bodyPr>
          <a:lstStyle/>
          <a:p>
            <a:r>
              <a:rPr lang="en-US" sz="1400" dirty="0" smtClean="0"/>
              <a:t>User can repeat process</a:t>
            </a:r>
            <a:endParaRPr lang="en-US" sz="1400" dirty="0"/>
          </a:p>
        </p:txBody>
      </p:sp>
      <p:cxnSp>
        <p:nvCxnSpPr>
          <p:cNvPr id="40" name="Straight Arrow Connector 39"/>
          <p:cNvCxnSpPr/>
          <p:nvPr/>
        </p:nvCxnSpPr>
        <p:spPr>
          <a:xfrm rot="5400000" flipH="1" flipV="1">
            <a:off x="1562872" y="2843032"/>
            <a:ext cx="55999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1153549" y="2053883"/>
            <a:ext cx="1223890" cy="4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Data stored to database</a:t>
            </a:r>
            <a:endParaRPr lang="en-US" sz="1400" dirty="0"/>
          </a:p>
        </p:txBody>
      </p:sp>
      <p:sp>
        <p:nvSpPr>
          <p:cNvPr id="42" name="TextBox 41"/>
          <p:cNvSpPr txBox="1"/>
          <p:nvPr/>
        </p:nvSpPr>
        <p:spPr>
          <a:xfrm>
            <a:off x="239152" y="3123027"/>
            <a:ext cx="489236" cy="369332"/>
          </a:xfrm>
          <a:prstGeom prst="rect">
            <a:avLst/>
          </a:prstGeom>
          <a:noFill/>
        </p:spPr>
        <p:txBody>
          <a:bodyPr wrap="none" rtlCol="0">
            <a:spAutoFit/>
          </a:bodyPr>
          <a:lstStyle/>
          <a:p>
            <a:r>
              <a:rPr lang="en-US" b="1" dirty="0" smtClean="0"/>
              <a:t>(1)</a:t>
            </a:r>
            <a:endParaRPr lang="en-US" b="1" dirty="0"/>
          </a:p>
        </p:txBody>
      </p:sp>
      <p:sp>
        <p:nvSpPr>
          <p:cNvPr id="44" name="Rectangle 43"/>
          <p:cNvSpPr/>
          <p:nvPr/>
        </p:nvSpPr>
        <p:spPr>
          <a:xfrm>
            <a:off x="1532600" y="2934845"/>
            <a:ext cx="489236" cy="369332"/>
          </a:xfrm>
          <a:prstGeom prst="rect">
            <a:avLst/>
          </a:prstGeom>
        </p:spPr>
        <p:txBody>
          <a:bodyPr wrap="none">
            <a:spAutoFit/>
          </a:bodyPr>
          <a:lstStyle/>
          <a:p>
            <a:r>
              <a:rPr lang="en-US" b="1" dirty="0" smtClean="0"/>
              <a:t>(2)</a:t>
            </a:r>
            <a:endParaRPr lang="en-US" b="1" dirty="0"/>
          </a:p>
        </p:txBody>
      </p:sp>
      <p:sp>
        <p:nvSpPr>
          <p:cNvPr id="45" name="Rectangle 44"/>
          <p:cNvSpPr/>
          <p:nvPr/>
        </p:nvSpPr>
        <p:spPr>
          <a:xfrm>
            <a:off x="3445806" y="2189257"/>
            <a:ext cx="489236" cy="369332"/>
          </a:xfrm>
          <a:prstGeom prst="rect">
            <a:avLst/>
          </a:prstGeom>
        </p:spPr>
        <p:txBody>
          <a:bodyPr wrap="none">
            <a:spAutoFit/>
          </a:bodyPr>
          <a:lstStyle/>
          <a:p>
            <a:r>
              <a:rPr lang="en-US" b="1" dirty="0" smtClean="0"/>
              <a:t>(3)</a:t>
            </a:r>
            <a:endParaRPr lang="en-US" b="1" dirty="0"/>
          </a:p>
        </p:txBody>
      </p:sp>
      <p:sp>
        <p:nvSpPr>
          <p:cNvPr id="46" name="Rectangle 45"/>
          <p:cNvSpPr/>
          <p:nvPr/>
        </p:nvSpPr>
        <p:spPr>
          <a:xfrm>
            <a:off x="4951049" y="2161122"/>
            <a:ext cx="489236" cy="369332"/>
          </a:xfrm>
          <a:prstGeom prst="rect">
            <a:avLst/>
          </a:prstGeom>
        </p:spPr>
        <p:txBody>
          <a:bodyPr wrap="none">
            <a:spAutoFit/>
          </a:bodyPr>
          <a:lstStyle/>
          <a:p>
            <a:r>
              <a:rPr lang="en-US" b="1" dirty="0" smtClean="0"/>
              <a:t>(4)</a:t>
            </a:r>
            <a:endParaRPr lang="en-US" b="1" dirty="0"/>
          </a:p>
        </p:txBody>
      </p:sp>
      <p:sp>
        <p:nvSpPr>
          <p:cNvPr id="47" name="Rectangle 46"/>
          <p:cNvSpPr/>
          <p:nvPr/>
        </p:nvSpPr>
        <p:spPr>
          <a:xfrm>
            <a:off x="7595776" y="1696887"/>
            <a:ext cx="489236" cy="369332"/>
          </a:xfrm>
          <a:prstGeom prst="rect">
            <a:avLst/>
          </a:prstGeom>
        </p:spPr>
        <p:txBody>
          <a:bodyPr wrap="none">
            <a:spAutoFit/>
          </a:bodyPr>
          <a:lstStyle/>
          <a:p>
            <a:r>
              <a:rPr lang="en-US" b="1" dirty="0" smtClean="0"/>
              <a:t>(5)</a:t>
            </a:r>
            <a:endParaRPr lang="en-US" b="1" dirty="0"/>
          </a:p>
        </p:txBody>
      </p:sp>
      <p:sp>
        <p:nvSpPr>
          <p:cNvPr id="49" name="Rectangle 48"/>
          <p:cNvSpPr/>
          <p:nvPr/>
        </p:nvSpPr>
        <p:spPr>
          <a:xfrm>
            <a:off x="9312035" y="2709762"/>
            <a:ext cx="489236" cy="369332"/>
          </a:xfrm>
          <a:prstGeom prst="rect">
            <a:avLst/>
          </a:prstGeom>
        </p:spPr>
        <p:txBody>
          <a:bodyPr wrap="none">
            <a:spAutoFit/>
          </a:bodyPr>
          <a:lstStyle/>
          <a:p>
            <a:r>
              <a:rPr lang="en-US" b="1" dirty="0" smtClean="0"/>
              <a:t>(6)</a:t>
            </a:r>
            <a:endParaRPr lang="en-US" b="1" dirty="0"/>
          </a:p>
        </p:txBody>
      </p:sp>
      <p:sp>
        <p:nvSpPr>
          <p:cNvPr id="50" name="Rectangle 49"/>
          <p:cNvSpPr/>
          <p:nvPr/>
        </p:nvSpPr>
        <p:spPr>
          <a:xfrm>
            <a:off x="11239308" y="1893836"/>
            <a:ext cx="489236" cy="369332"/>
          </a:xfrm>
          <a:prstGeom prst="rect">
            <a:avLst/>
          </a:prstGeom>
        </p:spPr>
        <p:txBody>
          <a:bodyPr wrap="none">
            <a:spAutoFit/>
          </a:bodyPr>
          <a:lstStyle/>
          <a:p>
            <a:r>
              <a:rPr lang="en-US" b="1" dirty="0" smtClean="0"/>
              <a:t>(7)</a:t>
            </a:r>
            <a:endParaRPr lang="en-US" b="1" dirty="0"/>
          </a:p>
        </p:txBody>
      </p:sp>
    </p:spTree>
    <p:extLst>
      <p:ext uri="{BB962C8B-B14F-4D97-AF65-F5344CB8AC3E}">
        <p14:creationId xmlns="" xmlns:p14="http://schemas.microsoft.com/office/powerpoint/2010/main" val="336922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this?</a:t>
            </a:r>
            <a:endParaRPr lang="en-US" dirty="0"/>
          </a:p>
        </p:txBody>
      </p:sp>
      <p:sp>
        <p:nvSpPr>
          <p:cNvPr id="3" name="Content Placeholder 2"/>
          <p:cNvSpPr>
            <a:spLocks noGrp="1"/>
          </p:cNvSpPr>
          <p:nvPr>
            <p:ph idx="1"/>
          </p:nvPr>
        </p:nvSpPr>
        <p:spPr>
          <a:xfrm>
            <a:off x="230153" y="1999248"/>
            <a:ext cx="11764899" cy="4682906"/>
          </a:xfrm>
        </p:spPr>
        <p:txBody>
          <a:bodyPr>
            <a:noAutofit/>
          </a:bodyPr>
          <a:lstStyle/>
          <a:p>
            <a:pPr>
              <a:lnSpc>
                <a:spcPct val="150000"/>
              </a:lnSpc>
            </a:pPr>
            <a:r>
              <a:rPr lang="en-US" sz="2200" dirty="0" smtClean="0"/>
              <a:t>India is second largest populated </a:t>
            </a:r>
            <a:r>
              <a:rPr lang="en-US" sz="2200" dirty="0" smtClean="0"/>
              <a:t>country. </a:t>
            </a:r>
            <a:r>
              <a:rPr lang="en-US" sz="2200" dirty="0" smtClean="0"/>
              <a:t>P</a:t>
            </a:r>
            <a:r>
              <a:rPr lang="en-US" sz="2200" dirty="0" smtClean="0"/>
              <a:t>eople waste hours of time at saloons </a:t>
            </a:r>
            <a:r>
              <a:rPr lang="en-US" sz="2200" dirty="0" smtClean="0"/>
              <a:t>because </a:t>
            </a:r>
            <a:r>
              <a:rPr lang="en-US" sz="2200" dirty="0" smtClean="0"/>
              <a:t>of large population, there is rush every time at saloons.</a:t>
            </a:r>
            <a:endParaRPr lang="en-US" sz="2200" dirty="0" smtClean="0"/>
          </a:p>
          <a:p>
            <a:pPr>
              <a:lnSpc>
                <a:spcPct val="150000"/>
              </a:lnSpc>
            </a:pPr>
            <a:r>
              <a:rPr lang="en-US" sz="2200" dirty="0" smtClean="0"/>
              <a:t>This application not only work during </a:t>
            </a:r>
            <a:r>
              <a:rPr lang="en-US" sz="2200" dirty="0" smtClean="0"/>
              <a:t>Covid-19 </a:t>
            </a:r>
            <a:r>
              <a:rPr lang="en-US" sz="2200" dirty="0" smtClean="0"/>
              <a:t>but </a:t>
            </a:r>
            <a:r>
              <a:rPr lang="en-US" sz="2200" dirty="0" smtClean="0"/>
              <a:t>also may </a:t>
            </a:r>
            <a:r>
              <a:rPr lang="en-US" sz="2200" dirty="0" smtClean="0"/>
              <a:t>give great </a:t>
            </a:r>
            <a:r>
              <a:rPr lang="en-US" sz="2200" dirty="0" smtClean="0"/>
              <a:t>results </a:t>
            </a:r>
            <a:r>
              <a:rPr lang="en-US" sz="2200" dirty="0" smtClean="0"/>
              <a:t>after corona virus.</a:t>
            </a:r>
          </a:p>
          <a:p>
            <a:pPr>
              <a:lnSpc>
                <a:spcPct val="150000"/>
              </a:lnSpc>
            </a:pPr>
            <a:r>
              <a:rPr lang="en-US" sz="2200" dirty="0" smtClean="0"/>
              <a:t>In a student </a:t>
            </a:r>
            <a:r>
              <a:rPr lang="en-US" sz="2200" dirty="0" smtClean="0"/>
              <a:t>life, the students don’t have </a:t>
            </a:r>
            <a:r>
              <a:rPr lang="en-US" sz="2200" dirty="0" smtClean="0"/>
              <a:t>sufficient time to waste </a:t>
            </a:r>
            <a:r>
              <a:rPr lang="en-US" sz="2200" dirty="0" smtClean="0"/>
              <a:t>at </a:t>
            </a:r>
            <a:r>
              <a:rPr lang="en-US" sz="2200" dirty="0" smtClean="0"/>
              <a:t>saloons</a:t>
            </a:r>
            <a:r>
              <a:rPr lang="en-US" sz="2200" dirty="0" smtClean="0"/>
              <a:t>.  </a:t>
            </a:r>
          </a:p>
          <a:p>
            <a:pPr>
              <a:lnSpc>
                <a:spcPct val="150000"/>
              </a:lnSpc>
            </a:pPr>
            <a:r>
              <a:rPr lang="en-US" sz="2200" dirty="0" smtClean="0"/>
              <a:t>This kind of application doesn't exist till </a:t>
            </a:r>
            <a:r>
              <a:rPr lang="en-US" sz="2200" dirty="0" smtClean="0"/>
              <a:t>now.</a:t>
            </a:r>
            <a:endParaRPr lang="en-US" sz="2200" dirty="0" smtClean="0"/>
          </a:p>
          <a:p>
            <a:pPr>
              <a:lnSpc>
                <a:spcPct val="150000"/>
              </a:lnSpc>
            </a:pPr>
            <a:r>
              <a:rPr lang="en-US" sz="2200" dirty="0" smtClean="0"/>
              <a:t>It </a:t>
            </a:r>
            <a:r>
              <a:rPr lang="en-US" sz="2200" dirty="0" smtClean="0"/>
              <a:t>will </a:t>
            </a:r>
            <a:r>
              <a:rPr lang="en-US" sz="2200" dirty="0" smtClean="0"/>
              <a:t>completely bring a different change for the saloons and customers.</a:t>
            </a:r>
            <a:endParaRPr lang="en-US" sz="2200" dirty="0" smtClean="0"/>
          </a:p>
          <a:p>
            <a:pPr>
              <a:lnSpc>
                <a:spcPct val="150000"/>
              </a:lnSpc>
            </a:pPr>
            <a:r>
              <a:rPr lang="en-US" sz="2200" dirty="0" smtClean="0"/>
              <a:t>After successful </a:t>
            </a:r>
            <a:r>
              <a:rPr lang="en-US" sz="2200" dirty="0" smtClean="0"/>
              <a:t>results, </a:t>
            </a:r>
            <a:r>
              <a:rPr lang="en-US" sz="2200" dirty="0" smtClean="0"/>
              <a:t>it can also be </a:t>
            </a:r>
            <a:r>
              <a:rPr lang="en-US" sz="2200" dirty="0" smtClean="0"/>
              <a:t>implemented in </a:t>
            </a:r>
            <a:r>
              <a:rPr lang="en-US" sz="2200" dirty="0" smtClean="0"/>
              <a:t>foreign countries.</a:t>
            </a:r>
          </a:p>
          <a:p>
            <a:endParaRPr lang="en-US" sz="2200" dirty="0"/>
          </a:p>
        </p:txBody>
      </p:sp>
    </p:spTree>
    <p:extLst>
      <p:ext uri="{BB962C8B-B14F-4D97-AF65-F5344CB8AC3E}">
        <p14:creationId xmlns="" xmlns:p14="http://schemas.microsoft.com/office/powerpoint/2010/main" val="1575721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Advantages | Disadvantage</a:t>
            </a:r>
            <a:endParaRPr lang="en-US" dirty="0"/>
          </a:p>
        </p:txBody>
      </p:sp>
      <p:sp>
        <p:nvSpPr>
          <p:cNvPr id="4" name="TextBox 3"/>
          <p:cNvSpPr txBox="1"/>
          <p:nvPr/>
        </p:nvSpPr>
        <p:spPr>
          <a:xfrm>
            <a:off x="518839" y="1997613"/>
            <a:ext cx="10636841" cy="4093428"/>
          </a:xfrm>
          <a:prstGeom prst="rect">
            <a:avLst/>
          </a:prstGeom>
          <a:noFill/>
        </p:spPr>
        <p:txBody>
          <a:bodyPr wrap="square" rtlCol="0">
            <a:spAutoFit/>
          </a:bodyPr>
          <a:lstStyle/>
          <a:p>
            <a:pPr algn="just"/>
            <a:r>
              <a:rPr lang="en-US" sz="2200" b="1" dirty="0" smtClean="0">
                <a:solidFill>
                  <a:srgbClr val="FF9933"/>
                </a:solidFill>
              </a:rPr>
              <a:t>Advantages :- </a:t>
            </a:r>
          </a:p>
          <a:p>
            <a:pPr algn="just">
              <a:buFont typeface="Arial" pitchFamily="34" charset="0"/>
              <a:buChar char="•"/>
            </a:pPr>
            <a:r>
              <a:rPr lang="en-US" sz="2200" dirty="0" smtClean="0"/>
              <a:t> It reduces the crowd  </a:t>
            </a:r>
            <a:r>
              <a:rPr lang="en-US" sz="2200" dirty="0" smtClean="0"/>
              <a:t>at </a:t>
            </a:r>
            <a:r>
              <a:rPr lang="en-US" sz="2200" dirty="0" smtClean="0"/>
              <a:t>saloons.</a:t>
            </a:r>
            <a:endParaRPr lang="en-US" sz="2200" dirty="0" smtClean="0"/>
          </a:p>
          <a:p>
            <a:pPr algn="just">
              <a:buFont typeface="Arial" pitchFamily="34" charset="0"/>
              <a:buChar char="•"/>
            </a:pPr>
            <a:r>
              <a:rPr lang="en-US" sz="2200" dirty="0" smtClean="0"/>
              <a:t> It does not affect the normal </a:t>
            </a:r>
            <a:r>
              <a:rPr lang="en-US" sz="2200" dirty="0" smtClean="0"/>
              <a:t>life </a:t>
            </a:r>
            <a:r>
              <a:rPr lang="en-US" sz="2200" dirty="0" smtClean="0"/>
              <a:t>of </a:t>
            </a:r>
            <a:r>
              <a:rPr lang="en-US" sz="2200" dirty="0" smtClean="0"/>
              <a:t>humans.</a:t>
            </a:r>
            <a:endParaRPr lang="en-US" sz="2200" dirty="0" smtClean="0"/>
          </a:p>
          <a:p>
            <a:pPr algn="just">
              <a:buFont typeface="Arial" pitchFamily="34" charset="0"/>
              <a:buChar char="•"/>
            </a:pPr>
            <a:r>
              <a:rPr lang="en-US" sz="2200" dirty="0" smtClean="0"/>
              <a:t> It simplify </a:t>
            </a:r>
            <a:r>
              <a:rPr lang="en-US" sz="2200" dirty="0" smtClean="0"/>
              <a:t>the way </a:t>
            </a:r>
            <a:r>
              <a:rPr lang="en-US" sz="2200" dirty="0" smtClean="0"/>
              <a:t>of </a:t>
            </a:r>
            <a:r>
              <a:rPr lang="en-US" sz="2200" dirty="0" smtClean="0"/>
              <a:t>cutting, trimming  and other services.</a:t>
            </a:r>
            <a:endParaRPr lang="en-US" sz="2200" dirty="0" smtClean="0"/>
          </a:p>
          <a:p>
            <a:pPr algn="just">
              <a:buFont typeface="Arial" pitchFamily="34" charset="0"/>
              <a:buChar char="•"/>
            </a:pPr>
            <a:r>
              <a:rPr lang="en-US" sz="2200" dirty="0" smtClean="0"/>
              <a:t> Without </a:t>
            </a:r>
            <a:r>
              <a:rPr lang="en-US" sz="2200" dirty="0" smtClean="0"/>
              <a:t>increase any </a:t>
            </a:r>
            <a:r>
              <a:rPr lang="en-US" sz="2200" dirty="0" smtClean="0"/>
              <a:t>cost, the same services will be provided.</a:t>
            </a:r>
            <a:endParaRPr lang="en-US" sz="2200" dirty="0" smtClean="0"/>
          </a:p>
          <a:p>
            <a:pPr algn="just">
              <a:buFont typeface="Arial" pitchFamily="34" charset="0"/>
              <a:buChar char="•"/>
            </a:pPr>
            <a:r>
              <a:rPr lang="en-US" sz="2200" dirty="0" smtClean="0"/>
              <a:t> It can be new startup </a:t>
            </a:r>
            <a:r>
              <a:rPr lang="en-US" sz="2200" dirty="0" smtClean="0"/>
              <a:t>for</a:t>
            </a:r>
            <a:r>
              <a:rPr lang="en-US" sz="2200" dirty="0" smtClean="0"/>
              <a:t> </a:t>
            </a:r>
            <a:r>
              <a:rPr lang="en-US" sz="2200" dirty="0" smtClean="0"/>
              <a:t>India which can be used as a </a:t>
            </a:r>
            <a:r>
              <a:rPr lang="en-US" sz="2200" dirty="0" smtClean="0"/>
              <a:t>business.</a:t>
            </a:r>
            <a:endParaRPr lang="en-US" sz="2200" dirty="0" smtClean="0"/>
          </a:p>
          <a:p>
            <a:pPr algn="just">
              <a:buFont typeface="Arial" pitchFamily="34" charset="0"/>
              <a:buChar char="•"/>
            </a:pPr>
            <a:r>
              <a:rPr lang="en-US" sz="2200" dirty="0" smtClean="0"/>
              <a:t> It </a:t>
            </a:r>
            <a:r>
              <a:rPr lang="en-US" sz="2200" dirty="0" smtClean="0"/>
              <a:t>can reduces </a:t>
            </a:r>
            <a:r>
              <a:rPr lang="en-US" sz="2200" dirty="0" smtClean="0"/>
              <a:t>the </a:t>
            </a:r>
            <a:r>
              <a:rPr lang="en-US" sz="2200" dirty="0" smtClean="0"/>
              <a:t>spread </a:t>
            </a:r>
            <a:r>
              <a:rPr lang="en-US" sz="2200" dirty="0" smtClean="0"/>
              <a:t>of corona </a:t>
            </a:r>
            <a:r>
              <a:rPr lang="en-US" sz="2200" dirty="0" smtClean="0"/>
              <a:t>virus.</a:t>
            </a:r>
          </a:p>
          <a:p>
            <a:pPr algn="just">
              <a:buFont typeface="Arial" pitchFamily="34" charset="0"/>
              <a:buChar char="•"/>
            </a:pPr>
            <a:r>
              <a:rPr lang="en-US" sz="2200" dirty="0" smtClean="0"/>
              <a:t> It </a:t>
            </a:r>
            <a:r>
              <a:rPr lang="en-US" sz="2200" dirty="0" smtClean="0"/>
              <a:t>will be very helpful for time saving</a:t>
            </a:r>
            <a:endParaRPr lang="en-US" sz="2200" dirty="0" smtClean="0"/>
          </a:p>
          <a:p>
            <a:pPr algn="just">
              <a:buFont typeface="Arial" pitchFamily="34" charset="0"/>
              <a:buChar char="•"/>
            </a:pPr>
            <a:r>
              <a:rPr lang="en-US" sz="2200" dirty="0" smtClean="0"/>
              <a:t> </a:t>
            </a:r>
            <a:r>
              <a:rPr lang="en-US" sz="2200" dirty="0" smtClean="0"/>
              <a:t>It can be implement for unisex.</a:t>
            </a:r>
          </a:p>
          <a:p>
            <a:pPr algn="just">
              <a:buFont typeface="Arial" pitchFamily="34" charset="0"/>
              <a:buChar char="•"/>
            </a:pPr>
            <a:r>
              <a:rPr lang="en-US" sz="2200" dirty="0" smtClean="0"/>
              <a:t> </a:t>
            </a:r>
            <a:r>
              <a:rPr lang="en-US" sz="2200" dirty="0" smtClean="0"/>
              <a:t>The main advantage is that it will surely maintain the proper sanitization .</a:t>
            </a:r>
            <a:endParaRPr lang="en-US" sz="2200" dirty="0" smtClean="0"/>
          </a:p>
          <a:p>
            <a:pPr algn="just">
              <a:buFont typeface="Arial" pitchFamily="34" charset="0"/>
              <a:buChar char="•"/>
            </a:pPr>
            <a:endParaRPr lang="en-US" sz="2200" dirty="0" smtClean="0"/>
          </a:p>
          <a:p>
            <a:endParaRPr lang="en-US" dirty="0"/>
          </a:p>
        </p:txBody>
      </p:sp>
      <p:sp>
        <p:nvSpPr>
          <p:cNvPr id="5" name="TextBox 4"/>
          <p:cNvSpPr txBox="1"/>
          <p:nvPr/>
        </p:nvSpPr>
        <p:spPr>
          <a:xfrm>
            <a:off x="478300" y="5767753"/>
            <a:ext cx="11296357" cy="769441"/>
          </a:xfrm>
          <a:prstGeom prst="rect">
            <a:avLst/>
          </a:prstGeom>
          <a:noFill/>
        </p:spPr>
        <p:txBody>
          <a:bodyPr wrap="square" rtlCol="0">
            <a:spAutoFit/>
          </a:bodyPr>
          <a:lstStyle/>
          <a:p>
            <a:pPr algn="just"/>
            <a:r>
              <a:rPr lang="en-US" sz="2200" b="1" dirty="0" smtClean="0">
                <a:solidFill>
                  <a:srgbClr val="FF9933"/>
                </a:solidFill>
              </a:rPr>
              <a:t>Disadvantages :- </a:t>
            </a:r>
            <a:r>
              <a:rPr lang="en-US" sz="2200" dirty="0" smtClean="0"/>
              <a:t>There is </a:t>
            </a:r>
            <a:r>
              <a:rPr lang="en-US" sz="2200" dirty="0" smtClean="0"/>
              <a:t>not any proper disadvantage but the point </a:t>
            </a:r>
            <a:r>
              <a:rPr lang="en-US" sz="2200" dirty="0" smtClean="0"/>
              <a:t>is</a:t>
            </a:r>
            <a:r>
              <a:rPr lang="en-US" sz="2200" dirty="0" smtClean="0"/>
              <a:t> that the time may vary about 5-10 minutes from the time given barber.</a:t>
            </a:r>
            <a:endParaRPr lang="en-US" sz="2200" dirty="0" smtClean="0"/>
          </a:p>
        </p:txBody>
      </p:sp>
    </p:spTree>
    <p:extLst>
      <p:ext uri="{BB962C8B-B14F-4D97-AF65-F5344CB8AC3E}">
        <p14:creationId xmlns="" xmlns:p14="http://schemas.microsoft.com/office/powerpoint/2010/main" val="1003012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Earning source | Dependency</a:t>
            </a:r>
            <a:endParaRPr lang="en-US" dirty="0"/>
          </a:p>
        </p:txBody>
      </p:sp>
      <p:sp>
        <p:nvSpPr>
          <p:cNvPr id="3" name="Content Placeholder 2"/>
          <p:cNvSpPr>
            <a:spLocks noGrp="1"/>
          </p:cNvSpPr>
          <p:nvPr>
            <p:ph idx="1"/>
          </p:nvPr>
        </p:nvSpPr>
        <p:spPr>
          <a:xfrm>
            <a:off x="539645" y="2013316"/>
            <a:ext cx="10967727" cy="3191730"/>
          </a:xfrm>
        </p:spPr>
        <p:txBody>
          <a:bodyPr>
            <a:normAutofit fontScale="85000" lnSpcReduction="20000"/>
          </a:bodyPr>
          <a:lstStyle/>
          <a:p>
            <a:pPr>
              <a:buNone/>
            </a:pPr>
            <a:r>
              <a:rPr lang="en-US" sz="2600" b="1" dirty="0" smtClean="0">
                <a:solidFill>
                  <a:srgbClr val="FF9933"/>
                </a:solidFill>
              </a:rPr>
              <a:t>Earning source:-</a:t>
            </a:r>
          </a:p>
          <a:p>
            <a:r>
              <a:rPr lang="en-US" sz="2600" dirty="0" smtClean="0"/>
              <a:t> We can earn through data consultancy  services.</a:t>
            </a:r>
          </a:p>
          <a:p>
            <a:r>
              <a:rPr lang="en-US" sz="2600" dirty="0" smtClean="0"/>
              <a:t> We can earn </a:t>
            </a:r>
            <a:r>
              <a:rPr lang="en-US" sz="2600" dirty="0" smtClean="0"/>
              <a:t>through by giving </a:t>
            </a:r>
            <a:r>
              <a:rPr lang="en-US" sz="2600" dirty="0" smtClean="0"/>
              <a:t>premium service(in this we charge little extra if     </a:t>
            </a:r>
            <a:r>
              <a:rPr lang="en-US" sz="2600" dirty="0" smtClean="0"/>
              <a:t>  someone wants barber </a:t>
            </a:r>
            <a:r>
              <a:rPr lang="en-US" sz="2600" dirty="0" smtClean="0"/>
              <a:t>service and doesn’t want to wait).</a:t>
            </a:r>
          </a:p>
          <a:p>
            <a:r>
              <a:rPr lang="en-US" sz="2600" dirty="0" smtClean="0"/>
              <a:t>We can earn through play store </a:t>
            </a:r>
            <a:r>
              <a:rPr lang="en-US" sz="2600" dirty="0" smtClean="0"/>
              <a:t>(by downloading)</a:t>
            </a:r>
            <a:r>
              <a:rPr lang="en-US" sz="2600" dirty="0" smtClean="0"/>
              <a:t>.</a:t>
            </a:r>
            <a:endParaRPr lang="en-US" sz="2600" dirty="0" smtClean="0"/>
          </a:p>
          <a:p>
            <a:r>
              <a:rPr lang="en-US" sz="2600" dirty="0" smtClean="0"/>
              <a:t>We can earn </a:t>
            </a:r>
            <a:r>
              <a:rPr lang="en-US" sz="2600" dirty="0" smtClean="0"/>
              <a:t>from particular</a:t>
            </a:r>
            <a:r>
              <a:rPr lang="en-US" sz="2600" dirty="0" smtClean="0"/>
              <a:t> saloons, who want to be at top on the list of nearby saloons in the application.</a:t>
            </a:r>
            <a:endParaRPr lang="en-US" sz="2600" dirty="0" smtClean="0"/>
          </a:p>
          <a:p>
            <a:endParaRPr lang="en-US" sz="2600" dirty="0" smtClean="0"/>
          </a:p>
          <a:p>
            <a:pPr>
              <a:lnSpc>
                <a:spcPct val="110000"/>
              </a:lnSpc>
              <a:buNone/>
            </a:pPr>
            <a:r>
              <a:rPr lang="en-US" sz="2600" b="1" dirty="0" smtClean="0">
                <a:solidFill>
                  <a:srgbClr val="FF9933"/>
                </a:solidFill>
              </a:rPr>
              <a:t>Dependencies</a:t>
            </a:r>
            <a:r>
              <a:rPr lang="en-US" sz="2600" b="1" dirty="0" smtClean="0">
                <a:solidFill>
                  <a:srgbClr val="FF9933"/>
                </a:solidFill>
              </a:rPr>
              <a:t>:- </a:t>
            </a:r>
            <a:r>
              <a:rPr lang="en-US" sz="2600" b="1" dirty="0" smtClean="0">
                <a:solidFill>
                  <a:srgbClr val="FF9933"/>
                </a:solidFill>
              </a:rPr>
              <a:t> </a:t>
            </a:r>
            <a:r>
              <a:rPr lang="en-US" sz="2600" dirty="0" smtClean="0"/>
              <a:t>The only requirement is </a:t>
            </a:r>
            <a:r>
              <a:rPr lang="en-US" sz="2600" dirty="0" smtClean="0"/>
              <a:t>user’s </a:t>
            </a:r>
            <a:r>
              <a:rPr lang="en-US" sz="2600" dirty="0" smtClean="0"/>
              <a:t>phone number </a:t>
            </a:r>
            <a:r>
              <a:rPr lang="en-US" sz="2600" dirty="0" smtClean="0"/>
              <a:t>to verify account.</a:t>
            </a:r>
            <a:endParaRPr lang="en-US" sz="2600" dirty="0" smtClean="0"/>
          </a:p>
          <a:p>
            <a:pPr>
              <a:buNone/>
            </a:pPr>
            <a:endParaRPr lang="en-US" sz="2200" dirty="0" smtClean="0"/>
          </a:p>
        </p:txBody>
      </p:sp>
      <p:sp>
        <p:nvSpPr>
          <p:cNvPr id="4" name="Rounded Rectangle 3"/>
          <p:cNvSpPr/>
          <p:nvPr/>
        </p:nvSpPr>
        <p:spPr>
          <a:xfrm>
            <a:off x="0" y="5387927"/>
            <a:ext cx="12192000" cy="1294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Benefit of launching </a:t>
            </a:r>
            <a:r>
              <a:rPr lang="en-US" sz="2000" b="1" dirty="0" smtClean="0"/>
              <a:t>App</a:t>
            </a:r>
            <a:r>
              <a:rPr lang="en-US" sz="2000" b="1" dirty="0" smtClean="0"/>
              <a:t> </a:t>
            </a:r>
            <a:r>
              <a:rPr lang="en-US" sz="2000" b="1" dirty="0" smtClean="0"/>
              <a:t>during corona virus:- </a:t>
            </a:r>
            <a:r>
              <a:rPr lang="en-US" sz="2000" b="1" dirty="0" smtClean="0"/>
              <a:t>We need not give offers to customers to create user base. Anybody can use it because everyone want prevention and sanitization. And launching at this time can viral such application just by little promotions.</a:t>
            </a:r>
            <a:endParaRPr lang="en-US"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eme3">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1_Theme3">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6.xml><?xml version="1.0" encoding="utf-8"?>
<a:theme xmlns:a="http://schemas.openxmlformats.org/drawingml/2006/main" name="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7.xml><?xml version="1.0" encoding="utf-8"?>
<a:theme xmlns:a="http://schemas.openxmlformats.org/drawingml/2006/main" name="4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8.xml><?xml version="1.0" encoding="utf-8"?>
<a:theme xmlns:a="http://schemas.openxmlformats.org/drawingml/2006/main" name="5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247</TotalTime>
  <Words>704</Words>
  <Application>Microsoft Office PowerPoint</Application>
  <PresentationFormat>Custom</PresentationFormat>
  <Paragraphs>77</Paragraphs>
  <Slides>6</Slides>
  <Notes>5</Notes>
  <HiddenSlides>0</HiddenSlides>
  <MMClips>0</MMClips>
  <ScaleCrop>false</ScaleCrop>
  <HeadingPairs>
    <vt:vector size="4" baseType="variant">
      <vt:variant>
        <vt:lpstr>Theme</vt:lpstr>
      </vt:variant>
      <vt:variant>
        <vt:i4>8</vt:i4>
      </vt:variant>
      <vt:variant>
        <vt:lpstr>Slide Titles</vt:lpstr>
      </vt:variant>
      <vt:variant>
        <vt:i4>6</vt:i4>
      </vt:variant>
    </vt:vector>
  </HeadingPairs>
  <TitlesOfParts>
    <vt:vector size="14" baseType="lpstr">
      <vt:lpstr>Theme3</vt:lpstr>
      <vt:lpstr>Berlin</vt:lpstr>
      <vt:lpstr>2_Berlin</vt:lpstr>
      <vt:lpstr>3_Berlin</vt:lpstr>
      <vt:lpstr>1_Theme3</vt:lpstr>
      <vt:lpstr>1_Berlin</vt:lpstr>
      <vt:lpstr>4_Berlin</vt:lpstr>
      <vt:lpstr>5_Berlin</vt:lpstr>
      <vt:lpstr>Tech Projects </vt:lpstr>
      <vt:lpstr>Solution  </vt:lpstr>
      <vt:lpstr>Working model (Acc. To android app activity)</vt:lpstr>
      <vt:lpstr>Why we need this?</vt:lpstr>
      <vt:lpstr> Advantages | Disadvantage</vt:lpstr>
      <vt:lpstr>Earning source | Dependency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PRINCE</dc:creator>
  <cp:lastModifiedBy>PRINCE</cp:lastModifiedBy>
  <cp:revision>17</cp:revision>
  <dcterms:created xsi:type="dcterms:W3CDTF">2014-04-17T23:07:25Z</dcterms:created>
  <dcterms:modified xsi:type="dcterms:W3CDTF">2020-05-18T02:10:07Z</dcterms:modified>
</cp:coreProperties>
</file>