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rPr sz="5400" dirty="0">
                <a:solidFill>
                  <a:srgbClr val="00B050"/>
                </a:solidFill>
              </a:rPr>
              <a:t>Expense Track</a:t>
            </a:r>
            <a:r>
              <a:rPr lang="en-IN" sz="5400" dirty="0">
                <a:solidFill>
                  <a:srgbClr val="00B050"/>
                </a:solidFill>
              </a:rPr>
              <a:t>er</a:t>
            </a:r>
            <a:endParaRPr sz="5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dirty="0">
                <a:solidFill>
                  <a:srgbClr val="00B050"/>
                </a:solidFill>
              </a:rPr>
              <a:t>A Full-Stack Personal Finance Management App</a:t>
            </a:r>
          </a:p>
          <a:p>
            <a:r>
              <a:rPr dirty="0"/>
              <a:t>By Sarthak Sinha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GitHub: </a:t>
            </a:r>
            <a:r>
              <a:rPr lang="en-IN" dirty="0"/>
              <a:t>https://github.com/sarthaksinha2003/Expense-Tracker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pPr lvl="1"/>
            <a:r>
              <a:rPr dirty="0"/>
              <a:t>To provide users with an intuitive platform to track their income and expenses, visualize financial data, and gain insights into their spending habits.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authentication (Sign up, Login)</a:t>
            </a:r>
          </a:p>
          <a:p>
            <a:r>
              <a:t>Add, edit, and delete expenses and income</a:t>
            </a:r>
          </a:p>
          <a:p>
            <a:r>
              <a:t>Dashboard with financial overview</a:t>
            </a:r>
          </a:p>
          <a:p>
            <a:r>
              <a:t>Recent transactions list</a:t>
            </a:r>
          </a:p>
          <a:p>
            <a:r>
              <a:t>Interactive charts (bar, line, pie)</a:t>
            </a:r>
          </a:p>
          <a:p>
            <a:r>
              <a:t>Profile photo upload</a:t>
            </a:r>
          </a:p>
          <a:p>
            <a:r>
              <a:t>Responsive and modern UI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React, Vite, Tailwind CSS</a:t>
            </a:r>
          </a:p>
          <a:p>
            <a:r>
              <a:t>Backend: Node.js, Express.js, MongoDB</a:t>
            </a:r>
          </a:p>
          <a:p>
            <a:r>
              <a:t>Other: JWT Auth, Multer (file uploads), Chart 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Handles UI, user interactions, and API requests</a:t>
            </a:r>
          </a:p>
          <a:p>
            <a:r>
              <a:rPr dirty="0"/>
              <a:t>Backend: REST API, authentication, business logic</a:t>
            </a:r>
          </a:p>
          <a:p>
            <a:r>
              <a:rPr dirty="0"/>
              <a:t>Database: MongoDB for storing users, expenses, </a:t>
            </a:r>
            <a:r>
              <a:t>and income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 or log in</a:t>
            </a:r>
          </a:p>
          <a:p>
            <a:r>
              <a:t>Add income/expense entries</a:t>
            </a:r>
          </a:p>
          <a:p>
            <a:r>
              <a:t>View dashboard and charts</a:t>
            </a:r>
          </a:p>
          <a:p>
            <a:r>
              <a:t>Manage transactions and profile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/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C1BDAB-8C83-93E1-40C4-64DFAE78A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9120"/>
            <a:ext cx="8229600" cy="3988123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Introduce a Premium Version</a:t>
            </a:r>
            <a:r>
              <a:rPr lang="en-US" dirty="0"/>
              <a:t> with features like:</a:t>
            </a:r>
            <a:br>
              <a:rPr lang="en-US" dirty="0"/>
            </a:br>
            <a:r>
              <a:rPr lang="en-US" dirty="0"/>
              <a:t>  • Voice Input</a:t>
            </a:r>
            <a:br>
              <a:rPr lang="en-US" dirty="0"/>
            </a:br>
            <a:r>
              <a:rPr lang="en-US" dirty="0"/>
              <a:t>  • AI Stock Suggestions</a:t>
            </a:r>
            <a:br>
              <a:rPr lang="en-US" dirty="0"/>
            </a:br>
            <a:r>
              <a:rPr lang="en-US" dirty="0"/>
              <a:t>  • Multi-Account Sync</a:t>
            </a:r>
          </a:p>
          <a:p>
            <a:r>
              <a:rPr dirty="0"/>
              <a:t>Budget planning and alerts</a:t>
            </a:r>
          </a:p>
          <a:p>
            <a:r>
              <a:rPr dirty="0"/>
              <a:t>Mobile app 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Simplifies personal finance management</a:t>
            </a:r>
          </a:p>
          <a:p>
            <a:r>
              <a:rPr dirty="0"/>
              <a:t>Provides actionable insights</a:t>
            </a:r>
          </a:p>
          <a:p>
            <a:r>
              <a:rPr dirty="0"/>
              <a:t>Secure and user-friendly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Expense Tracker</vt:lpstr>
      <vt:lpstr>Project Overview</vt:lpstr>
      <vt:lpstr>Key Features</vt:lpstr>
      <vt:lpstr>Tech Stack</vt:lpstr>
      <vt:lpstr>System Architecture</vt:lpstr>
      <vt:lpstr>User Flow</vt:lpstr>
      <vt:lpstr>Screenshots / Demo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Sarthak Sinha</cp:lastModifiedBy>
  <cp:revision>3</cp:revision>
  <dcterms:created xsi:type="dcterms:W3CDTF">2013-01-27T09:14:16Z</dcterms:created>
  <dcterms:modified xsi:type="dcterms:W3CDTF">2025-07-21T20:00:51Z</dcterms:modified>
  <cp:category/>
</cp:coreProperties>
</file>