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62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2E3AC28-3EFE-43B5-8799-F1ABDD71535E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F92535-7897-4B16-B2BA-A4FC193D00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AC28-3EFE-43B5-8799-F1ABDD71535E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2535-7897-4B16-B2BA-A4FC193D00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fld id="{F2E3AC28-3EFE-43B5-8799-F1ABDD71535E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4686156"/>
            <a:ext cx="5573483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EEF92535-7897-4B16-B2BA-A4FC193D00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AC28-3EFE-43B5-8799-F1ABDD71535E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F92535-7897-4B16-B2BA-A4FC193D000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057400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AC28-3EFE-43B5-8799-F1ABDD71535E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EF92535-7897-4B16-B2BA-A4FC193D000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2E3AC28-3EFE-43B5-8799-F1ABDD71535E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EF92535-7897-4B16-B2BA-A4FC193D000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2E3AC28-3EFE-43B5-8799-F1ABDD71535E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EF92535-7897-4B16-B2BA-A4FC193D000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AC28-3EFE-43B5-8799-F1ABDD71535E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F92535-7897-4B16-B2BA-A4FC193D00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AC28-3EFE-43B5-8799-F1ABDD71535E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F92535-7897-4B16-B2BA-A4FC193D000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AC28-3EFE-43B5-8799-F1ABDD71535E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F92535-7897-4B16-B2BA-A4FC193D000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F2E3AC28-3EFE-43B5-8799-F1ABDD71535E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fld id="{EEF92535-7897-4B16-B2BA-A4FC193D000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E3AC28-3EFE-43B5-8799-F1ABDD71535E}" type="datetimeFigureOut">
              <a:rPr lang="en-US" smtClean="0"/>
              <a:pPr/>
              <a:t>3/19/2016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EF92535-7897-4B16-B2BA-A4FC193D000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arthi92.github.io/Word-Charad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785800"/>
            <a:ext cx="3214678" cy="8882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Word Charades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Cosmik</a:t>
            </a:r>
            <a:r>
              <a:rPr lang="en-US" dirty="0" smtClean="0"/>
              <a:t> (Sarthi Chugh)</a:t>
            </a:r>
            <a:endParaRPr lang="en-IN" dirty="0"/>
          </a:p>
        </p:txBody>
      </p:sp>
      <p:pic>
        <p:nvPicPr>
          <p:cNvPr id="4" name="Picture 3" descr="scrsho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0"/>
            <a:ext cx="4071934" cy="30484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7158" y="1714494"/>
            <a:ext cx="414338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accent4">
                    <a:lumMod val="75000"/>
                  </a:schemeClr>
                </a:solidFill>
              </a:rPr>
              <a:t>Guess your favorite Hollywood Movies by selecting letters.</a:t>
            </a:r>
          </a:p>
          <a:p>
            <a:endParaRPr lang="en-US" sz="11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100" b="1" dirty="0" smtClean="0">
                <a:solidFill>
                  <a:schemeClr val="accent4">
                    <a:lumMod val="75000"/>
                  </a:schemeClr>
                </a:solidFill>
              </a:rPr>
              <a:t>This project is a JavaScript-based Web Application. You are provided a fixed life per movie guess. </a:t>
            </a:r>
          </a:p>
          <a:p>
            <a:endParaRPr lang="en-US" sz="11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100" b="1" dirty="0" smtClean="0">
                <a:solidFill>
                  <a:schemeClr val="accent4">
                    <a:lumMod val="75000"/>
                  </a:schemeClr>
                </a:solidFill>
              </a:rPr>
              <a:t>Features:</a:t>
            </a:r>
          </a:p>
          <a:p>
            <a:r>
              <a:rPr lang="en-US" sz="1100" b="1" dirty="0" smtClean="0">
                <a:solidFill>
                  <a:schemeClr val="accent4">
                    <a:lumMod val="75000"/>
                  </a:schemeClr>
                </a:solidFill>
              </a:rPr>
              <a:t>*Single Player Classic Feature</a:t>
            </a:r>
          </a:p>
          <a:p>
            <a:r>
              <a:rPr lang="en-US" sz="1100" b="1" dirty="0" smtClean="0">
                <a:solidFill>
                  <a:schemeClr val="accent4">
                    <a:lumMod val="75000"/>
                  </a:schemeClr>
                </a:solidFill>
              </a:rPr>
              <a:t>*Multiplayer Handoff Feature.</a:t>
            </a:r>
          </a:p>
          <a:p>
            <a:r>
              <a:rPr lang="en-US" sz="1100" b="1" dirty="0" smtClean="0">
                <a:solidFill>
                  <a:schemeClr val="accent4">
                    <a:lumMod val="75000"/>
                  </a:schemeClr>
                </a:solidFill>
              </a:rPr>
              <a:t>*Ability to choose difficulty level and turn sounds on and off.</a:t>
            </a:r>
          </a:p>
          <a:p>
            <a:endParaRPr lang="en-US" sz="11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100" b="1" dirty="0" smtClean="0">
                <a:solidFill>
                  <a:schemeClr val="accent4">
                    <a:lumMod val="75000"/>
                  </a:schemeClr>
                </a:solidFill>
              </a:rPr>
              <a:t>Link: </a:t>
            </a:r>
            <a:r>
              <a:rPr lang="en-US" sz="1100" b="1" dirty="0" smtClean="0">
                <a:solidFill>
                  <a:schemeClr val="accent4">
                    <a:lumMod val="75000"/>
                  </a:schemeClr>
                </a:solidFill>
                <a:hlinkClick r:id="rId3"/>
              </a:rPr>
              <a:t>sarthi92.github.io/Word-Charades</a:t>
            </a:r>
            <a:endParaRPr lang="en-US" sz="11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IN" sz="11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00628" y="2285998"/>
            <a:ext cx="3971924" cy="2482843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Front End project based 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 5, CSS, JavaScript.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 Styles and Scripts.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Utilized Brackets Editor by Adobe.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</TotalTime>
  <Words>88</Words>
  <Application>Microsoft Office PowerPoint</Application>
  <PresentationFormat>On-screen Show (16:9)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Median</vt:lpstr>
      <vt:lpstr>Word Charades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Charades</dc:title>
  <dc:creator>Sarthi</dc:creator>
  <cp:lastModifiedBy>Sarthi</cp:lastModifiedBy>
  <cp:revision>2</cp:revision>
  <dcterms:created xsi:type="dcterms:W3CDTF">2016-03-19T00:35:07Z</dcterms:created>
  <dcterms:modified xsi:type="dcterms:W3CDTF">2016-03-19T01:37:29Z</dcterms:modified>
</cp:coreProperties>
</file>