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F7EF8-02D2-43D9-B2BD-54331FC7399C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07A54-21C9-4E8C-AB3A-FEB7AF68D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rthi.chugh@gmail.com" TargetMode="External"/><Relationship Id="rId2" Type="http://schemas.openxmlformats.org/officeDocument/2006/relationships/hyperlink" Target="http://sarthi92.github.io/word-charade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Charades by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Cosmik</a:t>
            </a:r>
            <a:endParaRPr lang="en-IN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Guess your favorite Hollywood Movies by selecting letters.</a:t>
            </a:r>
          </a:p>
          <a:p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This project is a JavaScript-based Web Application. You are provided a fixed life per movie guess. </a:t>
            </a:r>
          </a:p>
          <a:p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Features:</a:t>
            </a: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*Single Player Classic Feature</a:t>
            </a: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*Multiplayer Handoff Feature.</a:t>
            </a: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*Ability to choose difficulty level and turn sounds on and off.</a:t>
            </a:r>
          </a:p>
          <a:p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Link: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sarthi92.github.io/word-charades</a:t>
            </a:r>
            <a:endParaRPr lang="en-IN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00562" y="1600200"/>
            <a:ext cx="4186238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latin typeface="Arial Rounded MT Bold" pitchFamily="34" charset="0"/>
                <a:cs typeface="Consolas" pitchFamily="49" charset="0"/>
              </a:rPr>
              <a:t>Developed &amp; Designed by:</a:t>
            </a:r>
          </a:p>
          <a:p>
            <a:pPr>
              <a:buNone/>
            </a:pPr>
            <a:r>
              <a:rPr lang="en-US" dirty="0" smtClean="0">
                <a:latin typeface="Arial Rounded MT Bold" pitchFamily="34" charset="0"/>
                <a:cs typeface="Consolas" pitchFamily="49" charset="0"/>
              </a:rPr>
              <a:t>SARTHI CHUGH</a:t>
            </a:r>
          </a:p>
          <a:p>
            <a:pPr>
              <a:buNone/>
            </a:pPr>
            <a:r>
              <a:rPr lang="en-US" dirty="0" smtClean="0">
                <a:latin typeface="Arial Rounded MT Bold" pitchFamily="34" charset="0"/>
                <a:cs typeface="Consolas" pitchFamily="49" charset="0"/>
              </a:rPr>
              <a:t>Team: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Cosmik</a:t>
            </a:r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r>
              <a:rPr lang="en-US" dirty="0" smtClean="0">
                <a:latin typeface="Arial Rounded MT Bold" pitchFamily="34" charset="0"/>
                <a:cs typeface="Consolas" pitchFamily="49" charset="0"/>
              </a:rPr>
              <a:t>Email: </a:t>
            </a:r>
            <a:r>
              <a:rPr lang="en-US" sz="2000" dirty="0" smtClean="0">
                <a:latin typeface="Arial Rounded MT Bold" pitchFamily="34" charset="0"/>
                <a:cs typeface="Consolas" pitchFamily="49" charset="0"/>
                <a:hlinkClick r:id="rId3"/>
              </a:rPr>
              <a:t>sarthi.chugh@gmail.com</a:t>
            </a:r>
            <a:endParaRPr lang="en-US" dirty="0" smtClean="0">
              <a:latin typeface="Arial Rounded MT Bold" pitchFamily="34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Front End project based on:</a:t>
            </a:r>
          </a:p>
          <a:p>
            <a:r>
              <a:rPr lang="en-US" dirty="0" smtClean="0"/>
              <a:t>HTML 5, CSS, JavaScript.</a:t>
            </a:r>
          </a:p>
          <a:p>
            <a:r>
              <a:rPr lang="en-US" dirty="0" smtClean="0"/>
              <a:t>Custom Styles and Scripts.</a:t>
            </a:r>
          </a:p>
          <a:p>
            <a:r>
              <a:rPr lang="en-US" dirty="0" smtClean="0"/>
              <a:t>Utilized Brackets Editor by Adobe.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Solved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Ported a popular paper-based game to a paperless format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Puzzle game to sharpen cognitive ability of players.</a:t>
            </a:r>
            <a:endParaRPr lang="en-US" dirty="0" smtClean="0"/>
          </a:p>
          <a:p>
            <a:r>
              <a:rPr lang="en-US" dirty="0" smtClean="0"/>
              <a:t>Implemented entire game as Single Page Application.</a:t>
            </a:r>
          </a:p>
          <a:p>
            <a:r>
              <a:rPr lang="en-US" dirty="0" smtClean="0"/>
              <a:t>Removed AJAX and instead used JSON-like data, aka made the entire game as a downloadable standalone.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Screenshots</a:t>
            </a:r>
            <a:endParaRPr lang="en-IN" dirty="0"/>
          </a:p>
        </p:txBody>
      </p:sp>
      <p:pic>
        <p:nvPicPr>
          <p:cNvPr id="4" name="Content Placeholder 3" descr="scrsho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1546"/>
            <a:ext cx="4429124" cy="3048426"/>
          </a:xfrm>
        </p:spPr>
      </p:pic>
      <p:pic>
        <p:nvPicPr>
          <p:cNvPr id="5" name="Picture 4" descr="scrsho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928802"/>
            <a:ext cx="4072496" cy="3081682"/>
          </a:xfrm>
          <a:prstGeom prst="rect">
            <a:avLst/>
          </a:prstGeom>
        </p:spPr>
      </p:pic>
      <p:pic>
        <p:nvPicPr>
          <p:cNvPr id="6" name="Picture 5" descr="scrshot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71942"/>
            <a:ext cx="4000528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r>
              <a:rPr lang="en-US" dirty="0" smtClean="0"/>
              <a:t>Faced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properties of multiple elements dynamically and simultaneously on a single page game.</a:t>
            </a:r>
          </a:p>
          <a:p>
            <a:r>
              <a:rPr lang="en-US" dirty="0" smtClean="0"/>
              <a:t>Updating ‘immutable’ string placeholders for movies.</a:t>
            </a:r>
          </a:p>
          <a:p>
            <a:r>
              <a:rPr lang="en-US" dirty="0" smtClean="0"/>
              <a:t>Added skill-factor in game by adding Unlucky-5 Low-life Strike-off Option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smtClean="0"/>
              <a:t>skill factor </a:t>
            </a:r>
            <a:r>
              <a:rPr lang="en-US" smtClean="0"/>
              <a:t>by </a:t>
            </a:r>
            <a:r>
              <a:rPr lang="en-US" dirty="0" smtClean="0"/>
              <a:t>introducing a Pass option.</a:t>
            </a:r>
          </a:p>
          <a:p>
            <a:r>
              <a:rPr lang="en-US" dirty="0" smtClean="0"/>
              <a:t>Adding Marathon Mode for time-constrained movie guessing.</a:t>
            </a:r>
          </a:p>
          <a:p>
            <a:r>
              <a:rPr lang="en-US" dirty="0" smtClean="0"/>
              <a:t>Converting it into multi-platform game, namely Android, </a:t>
            </a:r>
            <a:r>
              <a:rPr lang="en-US" dirty="0" err="1" smtClean="0"/>
              <a:t>iOS</a:t>
            </a:r>
            <a:r>
              <a:rPr lang="en-US" dirty="0" smtClean="0"/>
              <a:t>, Windows Phone.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216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Word Charades by Cosmik</vt:lpstr>
      <vt:lpstr>Technology Stack</vt:lpstr>
      <vt:lpstr>Problems Solved</vt:lpstr>
      <vt:lpstr>Demo Screenshots</vt:lpstr>
      <vt:lpstr>Challenges Faced</vt:lpstr>
      <vt:lpstr>Future Scope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Charades by Cosmik</dc:title>
  <dc:creator>Sarthi</dc:creator>
  <cp:lastModifiedBy>Sarthi</cp:lastModifiedBy>
  <cp:revision>6</cp:revision>
  <dcterms:created xsi:type="dcterms:W3CDTF">2016-03-18T23:50:01Z</dcterms:created>
  <dcterms:modified xsi:type="dcterms:W3CDTF">2016-03-19T00:56:25Z</dcterms:modified>
</cp:coreProperties>
</file>