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E3AC28-3EFE-43B5-8799-F1ABDD71535E}" type="datetimeFigureOut">
              <a:rPr lang="en-US" smtClean="0"/>
              <a:t>3/19/2016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rthi92.github.io/word-charad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800"/>
            <a:ext cx="3214678" cy="888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Charades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Cosmik</a:t>
            </a:r>
            <a:r>
              <a:rPr lang="en-US" dirty="0" smtClean="0"/>
              <a:t> (Sarthi Chugh)</a:t>
            </a:r>
            <a:endParaRPr lang="en-IN" dirty="0"/>
          </a:p>
        </p:txBody>
      </p:sp>
      <p:pic>
        <p:nvPicPr>
          <p:cNvPr id="4" name="Picture 3" descr="scrsh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0"/>
            <a:ext cx="4071934" cy="30484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158" y="1714494"/>
            <a:ext cx="414338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Guess your favorite Hollywood Movies by selecting letters.</a:t>
            </a:r>
          </a:p>
          <a:p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This project is a JavaScript-based Web Application. You are provided a fixed life per movie guess. </a:t>
            </a:r>
          </a:p>
          <a:p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Features:</a:t>
            </a: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*Single Player Classic Feature</a:t>
            </a: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*Multiplayer Handoff Feature.</a:t>
            </a: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*Ability to choose difficulty level and turn sounds on and off.</a:t>
            </a:r>
          </a:p>
          <a:p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Link: </a:t>
            </a:r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sarthi92.github.io/word-charades</a:t>
            </a:r>
            <a:endParaRPr lang="en-IN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628" y="2285998"/>
            <a:ext cx="3971924" cy="248284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Front End project based 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5, CSS, JavaScript.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 Styles and Scripts.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Utilized Brackets Editor by Adobe.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</TotalTime>
  <Words>88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Word Charades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Charades</dc:title>
  <dc:creator>Sarthi</dc:creator>
  <cp:lastModifiedBy>Sarthi</cp:lastModifiedBy>
  <cp:revision>1</cp:revision>
  <dcterms:created xsi:type="dcterms:W3CDTF">2016-03-19T00:35:07Z</dcterms:created>
  <dcterms:modified xsi:type="dcterms:W3CDTF">2016-03-19T00:42:34Z</dcterms:modified>
</cp:coreProperties>
</file>