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6" r:id="rId7"/>
    <p:sldId id="267" r:id="rId8"/>
    <p:sldId id="268" r:id="rId9"/>
    <p:sldId id="262" r:id="rId10"/>
    <p:sldId id="263" r:id="rId11"/>
    <p:sldId id="264" r:id="rId12"/>
    <p:sldId id="265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BA136A-0414-48FD-98F8-7406C6083FC0}" v="69" dt="2025-07-01T05:52:31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thak Jain" userId="f2b504eb-0da7-4422-bfce-d0a4ed06bfb2" providerId="ADAL" clId="{CFBA136A-0414-48FD-98F8-7406C6083FC0}"/>
    <pc:docChg chg="undo custSel addSld delSld modSld sldOrd">
      <pc:chgData name="Sarthak Jain" userId="f2b504eb-0da7-4422-bfce-d0a4ed06bfb2" providerId="ADAL" clId="{CFBA136A-0414-48FD-98F8-7406C6083FC0}" dt="2025-07-01T05:54:30.211" v="1496" actId="313"/>
      <pc:docMkLst>
        <pc:docMk/>
      </pc:docMkLst>
      <pc:sldChg chg="addSp delSp modSp mod setBg setClrOvrMap delDesignElem">
        <pc:chgData name="Sarthak Jain" userId="f2b504eb-0da7-4422-bfce-d0a4ed06bfb2" providerId="ADAL" clId="{CFBA136A-0414-48FD-98F8-7406C6083FC0}" dt="2025-07-01T05:51:03.565" v="1443" actId="255"/>
        <pc:sldMkLst>
          <pc:docMk/>
          <pc:sldMk cId="2854462447" sldId="256"/>
        </pc:sldMkLst>
        <pc:spChg chg="mod">
          <ac:chgData name="Sarthak Jain" userId="f2b504eb-0da7-4422-bfce-d0a4ed06bfb2" providerId="ADAL" clId="{CFBA136A-0414-48FD-98F8-7406C6083FC0}" dt="2025-07-01T04:47:13.747" v="966" actId="26606"/>
          <ac:spMkLst>
            <pc:docMk/>
            <pc:sldMk cId="2854462447" sldId="256"/>
            <ac:spMk id="2" creationId="{F338F8AB-A03A-774C-FA8B-B6608F958338}"/>
          </ac:spMkLst>
        </pc:spChg>
        <pc:spChg chg="mod">
          <ac:chgData name="Sarthak Jain" userId="f2b504eb-0da7-4422-bfce-d0a4ed06bfb2" providerId="ADAL" clId="{CFBA136A-0414-48FD-98F8-7406C6083FC0}" dt="2025-07-01T05:51:03.565" v="1443" actId="255"/>
          <ac:spMkLst>
            <pc:docMk/>
            <pc:sldMk cId="2854462447" sldId="256"/>
            <ac:spMk id="3" creationId="{36A609BC-2860-356C-BAD5-46C7E72D01EE}"/>
          </ac:spMkLst>
        </pc:spChg>
        <pc:spChg chg="add del">
          <ac:chgData name="Sarthak Jain" userId="f2b504eb-0da7-4422-bfce-d0a4ed06bfb2" providerId="ADAL" clId="{CFBA136A-0414-48FD-98F8-7406C6083FC0}" dt="2025-07-01T04:16:19.200" v="699"/>
          <ac:spMkLst>
            <pc:docMk/>
            <pc:sldMk cId="2854462447" sldId="256"/>
            <ac:spMk id="24" creationId="{7E2C7115-5336-410C-AD71-0F0952A2E5A7}"/>
          </ac:spMkLst>
        </pc:spChg>
        <pc:spChg chg="add del">
          <ac:chgData name="Sarthak Jain" userId="f2b504eb-0da7-4422-bfce-d0a4ed06bfb2" providerId="ADAL" clId="{CFBA136A-0414-48FD-98F8-7406C6083FC0}" dt="2025-07-01T04:14:44.285" v="693" actId="26606"/>
          <ac:spMkLst>
            <pc:docMk/>
            <pc:sldMk cId="2854462447" sldId="256"/>
            <ac:spMk id="42" creationId="{86C16C40-7C29-4ACC-B851-7E08E459B596}"/>
          </ac:spMkLst>
        </pc:spChg>
        <pc:spChg chg="add del">
          <ac:chgData name="Sarthak Jain" userId="f2b504eb-0da7-4422-bfce-d0a4ed06bfb2" providerId="ADAL" clId="{CFBA136A-0414-48FD-98F8-7406C6083FC0}" dt="2025-07-01T04:16:19.200" v="699"/>
          <ac:spMkLst>
            <pc:docMk/>
            <pc:sldMk cId="2854462447" sldId="256"/>
            <ac:spMk id="45" creationId="{E80B86A7-A1EC-475B-9166-88902B033A38}"/>
          </ac:spMkLst>
        </pc:spChg>
        <pc:spChg chg="add del">
          <ac:chgData name="Sarthak Jain" userId="f2b504eb-0da7-4422-bfce-d0a4ed06bfb2" providerId="ADAL" clId="{CFBA136A-0414-48FD-98F8-7406C6083FC0}" dt="2025-07-01T04:16:19.200" v="699"/>
          <ac:spMkLst>
            <pc:docMk/>
            <pc:sldMk cId="2854462447" sldId="256"/>
            <ac:spMk id="46" creationId="{C2C29CB1-9F74-4879-A6AF-AEA67B6F1F4D}"/>
          </ac:spMkLst>
        </pc:spChg>
        <pc:grpChg chg="add">
          <ac:chgData name="Sarthak Jain" userId="f2b504eb-0da7-4422-bfce-d0a4ed06bfb2" providerId="ADAL" clId="{CFBA136A-0414-48FD-98F8-7406C6083FC0}" dt="2025-07-01T04:47:13.747" v="966" actId="26606"/>
          <ac:grpSpMkLst>
            <pc:docMk/>
            <pc:sldMk cId="2854462447" sldId="256"/>
            <ac:grpSpMk id="5" creationId="{2A83B46E-4B9D-41E7-AEA4-D49D0E7D87A9}"/>
          </ac:grpSpMkLst>
        </pc:grpChg>
        <pc:grpChg chg="add del">
          <ac:chgData name="Sarthak Jain" userId="f2b504eb-0da7-4422-bfce-d0a4ed06bfb2" providerId="ADAL" clId="{CFBA136A-0414-48FD-98F8-7406C6083FC0}" dt="2025-07-01T04:14:41.258" v="691" actId="26606"/>
          <ac:grpSpMkLst>
            <pc:docMk/>
            <pc:sldMk cId="2854462447" sldId="256"/>
            <ac:grpSpMk id="8" creationId="{2A83B46E-4B9D-41E7-AEA4-D49D0E7D87A9}"/>
          </ac:grpSpMkLst>
        </pc:grpChg>
        <pc:grpChg chg="add del">
          <ac:chgData name="Sarthak Jain" userId="f2b504eb-0da7-4422-bfce-d0a4ed06bfb2" providerId="ADAL" clId="{CFBA136A-0414-48FD-98F8-7406C6083FC0}" dt="2025-07-01T04:14:44.285" v="693" actId="26606"/>
          <ac:grpSpMkLst>
            <pc:docMk/>
            <pc:sldMk cId="2854462447" sldId="256"/>
            <ac:grpSpMk id="22" creationId="{648049AD-9827-49E8-8BF5-32E175C8EA8A}"/>
          </ac:grpSpMkLst>
        </pc:grpChg>
        <pc:grpChg chg="add del">
          <ac:chgData name="Sarthak Jain" userId="f2b504eb-0da7-4422-bfce-d0a4ed06bfb2" providerId="ADAL" clId="{CFBA136A-0414-48FD-98F8-7406C6083FC0}" dt="2025-07-01T04:14:44.285" v="693" actId="26606"/>
          <ac:grpSpMkLst>
            <pc:docMk/>
            <pc:sldMk cId="2854462447" sldId="256"/>
            <ac:grpSpMk id="33" creationId="{2A83B46E-4B9D-41E7-AEA4-D49D0E7D87A9}"/>
          </ac:grpSpMkLst>
        </pc:grpChg>
        <pc:grpChg chg="add del">
          <ac:chgData name="Sarthak Jain" userId="f2b504eb-0da7-4422-bfce-d0a4ed06bfb2" providerId="ADAL" clId="{CFBA136A-0414-48FD-98F8-7406C6083FC0}" dt="2025-07-01T04:16:19.200" v="699"/>
          <ac:grpSpMkLst>
            <pc:docMk/>
            <pc:sldMk cId="2854462447" sldId="256"/>
            <ac:grpSpMk id="44" creationId="{2A83B46E-4B9D-41E7-AEA4-D49D0E7D87A9}"/>
          </ac:grpSpMkLst>
        </pc:grpChg>
        <pc:cxnChg chg="add">
          <ac:chgData name="Sarthak Jain" userId="f2b504eb-0da7-4422-bfce-d0a4ed06bfb2" providerId="ADAL" clId="{CFBA136A-0414-48FD-98F8-7406C6083FC0}" dt="2025-07-01T04:47:13.747" v="966" actId="26606"/>
          <ac:cxnSpMkLst>
            <pc:docMk/>
            <pc:sldMk cId="2854462447" sldId="256"/>
            <ac:cxnSpMk id="6" creationId="{0B5F7E3B-C5F1-40E0-A491-558BAFBC1127}"/>
          </ac:cxnSpMkLst>
        </pc:cxnChg>
        <pc:cxnChg chg="add del">
          <ac:chgData name="Sarthak Jain" userId="f2b504eb-0da7-4422-bfce-d0a4ed06bfb2" providerId="ADAL" clId="{CFBA136A-0414-48FD-98F8-7406C6083FC0}" dt="2025-07-01T04:14:41.258" v="691" actId="26606"/>
          <ac:cxnSpMkLst>
            <pc:docMk/>
            <pc:sldMk cId="2854462447" sldId="256"/>
            <ac:cxnSpMk id="20" creationId="{0B5F7E3B-C5F1-40E0-A491-558BAFBC1127}"/>
          </ac:cxnSpMkLst>
        </pc:cxnChg>
      </pc:sldChg>
      <pc:sldChg chg="addSp delSp modSp mod setBg">
        <pc:chgData name="Sarthak Jain" userId="f2b504eb-0da7-4422-bfce-d0a4ed06bfb2" providerId="ADAL" clId="{CFBA136A-0414-48FD-98F8-7406C6083FC0}" dt="2025-07-01T04:49:15.274" v="967" actId="26606"/>
        <pc:sldMkLst>
          <pc:docMk/>
          <pc:sldMk cId="218872809" sldId="257"/>
        </pc:sldMkLst>
        <pc:spChg chg="mod">
          <ac:chgData name="Sarthak Jain" userId="f2b504eb-0da7-4422-bfce-d0a4ed06bfb2" providerId="ADAL" clId="{CFBA136A-0414-48FD-98F8-7406C6083FC0}" dt="2025-07-01T04:49:15.274" v="967" actId="26606"/>
          <ac:spMkLst>
            <pc:docMk/>
            <pc:sldMk cId="218872809" sldId="257"/>
            <ac:spMk id="2" creationId="{61E3B44C-2E8C-A9BC-9ADA-136C03E2083A}"/>
          </ac:spMkLst>
        </pc:spChg>
        <pc:spChg chg="del mod">
          <ac:chgData name="Sarthak Jain" userId="f2b504eb-0da7-4422-bfce-d0a4ed06bfb2" providerId="ADAL" clId="{CFBA136A-0414-48FD-98F8-7406C6083FC0}" dt="2025-07-01T04:49:15.274" v="967" actId="26606"/>
          <ac:spMkLst>
            <pc:docMk/>
            <pc:sldMk cId="218872809" sldId="257"/>
            <ac:spMk id="3" creationId="{3B5B2637-4FDB-1062-910E-C3AC1EA7DCEC}"/>
          </ac:spMkLst>
        </pc:spChg>
        <pc:spChg chg="add">
          <ac:chgData name="Sarthak Jain" userId="f2b504eb-0da7-4422-bfce-d0a4ed06bfb2" providerId="ADAL" clId="{CFBA136A-0414-48FD-98F8-7406C6083FC0}" dt="2025-07-01T04:49:15.274" v="967" actId="26606"/>
          <ac:spMkLst>
            <pc:docMk/>
            <pc:sldMk cId="218872809" sldId="257"/>
            <ac:spMk id="9" creationId="{45B71F80-1F92-4074-84D9-16A062B215B3}"/>
          </ac:spMkLst>
        </pc:spChg>
        <pc:spChg chg="add">
          <ac:chgData name="Sarthak Jain" userId="f2b504eb-0da7-4422-bfce-d0a4ed06bfb2" providerId="ADAL" clId="{CFBA136A-0414-48FD-98F8-7406C6083FC0}" dt="2025-07-01T04:49:15.274" v="967" actId="26606"/>
          <ac:spMkLst>
            <pc:docMk/>
            <pc:sldMk cId="218872809" sldId="257"/>
            <ac:spMk id="11" creationId="{7209C9DA-6E0D-46D9-8275-C52222D8CCAC}"/>
          </ac:spMkLst>
        </pc:spChg>
        <pc:spChg chg="add">
          <ac:chgData name="Sarthak Jain" userId="f2b504eb-0da7-4422-bfce-d0a4ed06bfb2" providerId="ADAL" clId="{CFBA136A-0414-48FD-98F8-7406C6083FC0}" dt="2025-07-01T04:49:15.274" v="967" actId="26606"/>
          <ac:spMkLst>
            <pc:docMk/>
            <pc:sldMk cId="218872809" sldId="257"/>
            <ac:spMk id="13" creationId="{3EB57A4D-E0D0-46DA-B339-F24CA46FA70B}"/>
          </ac:spMkLst>
        </pc:spChg>
        <pc:graphicFrameChg chg="add">
          <ac:chgData name="Sarthak Jain" userId="f2b504eb-0da7-4422-bfce-d0a4ed06bfb2" providerId="ADAL" clId="{CFBA136A-0414-48FD-98F8-7406C6083FC0}" dt="2025-07-01T04:49:15.274" v="967" actId="26606"/>
          <ac:graphicFrameMkLst>
            <pc:docMk/>
            <pc:sldMk cId="218872809" sldId="257"/>
            <ac:graphicFrameMk id="5" creationId="{BC2309B2-571B-EC7B-4834-C7081821B17C}"/>
          </ac:graphicFrameMkLst>
        </pc:graphicFrameChg>
      </pc:sldChg>
      <pc:sldChg chg="modSp mod">
        <pc:chgData name="Sarthak Jain" userId="f2b504eb-0da7-4422-bfce-d0a4ed06bfb2" providerId="ADAL" clId="{CFBA136A-0414-48FD-98F8-7406C6083FC0}" dt="2025-07-01T05:46:29.161" v="1354" actId="313"/>
        <pc:sldMkLst>
          <pc:docMk/>
          <pc:sldMk cId="2676968128" sldId="258"/>
        </pc:sldMkLst>
        <pc:spChg chg="mod">
          <ac:chgData name="Sarthak Jain" userId="f2b504eb-0da7-4422-bfce-d0a4ed06bfb2" providerId="ADAL" clId="{CFBA136A-0414-48FD-98F8-7406C6083FC0}" dt="2025-07-01T04:19:21.662" v="715" actId="1076"/>
          <ac:spMkLst>
            <pc:docMk/>
            <pc:sldMk cId="2676968128" sldId="258"/>
            <ac:spMk id="2" creationId="{0B9526E2-2BF6-5A0E-5872-AA813B6F528A}"/>
          </ac:spMkLst>
        </pc:spChg>
        <pc:spChg chg="mod">
          <ac:chgData name="Sarthak Jain" userId="f2b504eb-0da7-4422-bfce-d0a4ed06bfb2" providerId="ADAL" clId="{CFBA136A-0414-48FD-98F8-7406C6083FC0}" dt="2025-07-01T05:46:29.161" v="1354" actId="313"/>
          <ac:spMkLst>
            <pc:docMk/>
            <pc:sldMk cId="2676968128" sldId="258"/>
            <ac:spMk id="3" creationId="{F1D36322-9AF0-A2FF-FE24-87512B086EF9}"/>
          </ac:spMkLst>
        </pc:spChg>
      </pc:sldChg>
      <pc:sldChg chg="addSp modSp mod setBg">
        <pc:chgData name="Sarthak Jain" userId="f2b504eb-0da7-4422-bfce-d0a4ed06bfb2" providerId="ADAL" clId="{CFBA136A-0414-48FD-98F8-7406C6083FC0}" dt="2025-07-01T04:46:15.716" v="965" actId="20577"/>
        <pc:sldMkLst>
          <pc:docMk/>
          <pc:sldMk cId="1584865223" sldId="259"/>
        </pc:sldMkLst>
        <pc:spChg chg="mod">
          <ac:chgData name="Sarthak Jain" userId="f2b504eb-0da7-4422-bfce-d0a4ed06bfb2" providerId="ADAL" clId="{CFBA136A-0414-48FD-98F8-7406C6083FC0}" dt="2025-07-01T04:45:45.898" v="958" actId="26606"/>
          <ac:spMkLst>
            <pc:docMk/>
            <pc:sldMk cId="1584865223" sldId="259"/>
            <ac:spMk id="2" creationId="{69140764-3EAA-8CA5-4485-F27657C9D2E0}"/>
          </ac:spMkLst>
        </pc:spChg>
        <pc:spChg chg="mod">
          <ac:chgData name="Sarthak Jain" userId="f2b504eb-0da7-4422-bfce-d0a4ed06bfb2" providerId="ADAL" clId="{CFBA136A-0414-48FD-98F8-7406C6083FC0}" dt="2025-07-01T04:46:15.716" v="965" actId="20577"/>
          <ac:spMkLst>
            <pc:docMk/>
            <pc:sldMk cId="1584865223" sldId="259"/>
            <ac:spMk id="3" creationId="{BAD44E41-B882-5F3E-6F37-E23E9F0FBD32}"/>
          </ac:spMkLst>
        </pc:spChg>
        <pc:cxnChg chg="add">
          <ac:chgData name="Sarthak Jain" userId="f2b504eb-0da7-4422-bfce-d0a4ed06bfb2" providerId="ADAL" clId="{CFBA136A-0414-48FD-98F8-7406C6083FC0}" dt="2025-07-01T04:45:45.898" v="958" actId="26606"/>
          <ac:cxnSpMkLst>
            <pc:docMk/>
            <pc:sldMk cId="1584865223" sldId="259"/>
            <ac:cxnSpMk id="8" creationId="{0B5F7E3B-C5F1-40E0-A491-558BAFBC1127}"/>
          </ac:cxnSpMkLst>
        </pc:cxnChg>
      </pc:sldChg>
      <pc:sldChg chg="modSp new del mod">
        <pc:chgData name="Sarthak Jain" userId="f2b504eb-0da7-4422-bfce-d0a4ed06bfb2" providerId="ADAL" clId="{CFBA136A-0414-48FD-98F8-7406C6083FC0}" dt="2025-07-01T03:54:05.852" v="9" actId="47"/>
        <pc:sldMkLst>
          <pc:docMk/>
          <pc:sldMk cId="3057024357" sldId="260"/>
        </pc:sldMkLst>
        <pc:spChg chg="mod">
          <ac:chgData name="Sarthak Jain" userId="f2b504eb-0da7-4422-bfce-d0a4ed06bfb2" providerId="ADAL" clId="{CFBA136A-0414-48FD-98F8-7406C6083FC0}" dt="2025-07-01T03:53:08.500" v="2" actId="2711"/>
          <ac:spMkLst>
            <pc:docMk/>
            <pc:sldMk cId="3057024357" sldId="260"/>
            <ac:spMk id="2" creationId="{EC61DF98-9F41-1513-333C-BA75398960DD}"/>
          </ac:spMkLst>
        </pc:spChg>
        <pc:spChg chg="mod">
          <ac:chgData name="Sarthak Jain" userId="f2b504eb-0da7-4422-bfce-d0a4ed06bfb2" providerId="ADAL" clId="{CFBA136A-0414-48FD-98F8-7406C6083FC0}" dt="2025-07-01T03:53:33.850" v="7" actId="5793"/>
          <ac:spMkLst>
            <pc:docMk/>
            <pc:sldMk cId="3057024357" sldId="260"/>
            <ac:spMk id="3" creationId="{AD588FDE-E899-E26C-B1FB-ADBA98240493}"/>
          </ac:spMkLst>
        </pc:spChg>
      </pc:sldChg>
      <pc:sldChg chg="addSp modSp new mod">
        <pc:chgData name="Sarthak Jain" userId="f2b504eb-0da7-4422-bfce-d0a4ed06bfb2" providerId="ADAL" clId="{CFBA136A-0414-48FD-98F8-7406C6083FC0}" dt="2025-07-01T04:34:08.944" v="886" actId="20577"/>
        <pc:sldMkLst>
          <pc:docMk/>
          <pc:sldMk cId="3230193059" sldId="261"/>
        </pc:sldMkLst>
        <pc:spChg chg="mod">
          <ac:chgData name="Sarthak Jain" userId="f2b504eb-0da7-4422-bfce-d0a4ed06bfb2" providerId="ADAL" clId="{CFBA136A-0414-48FD-98F8-7406C6083FC0}" dt="2025-07-01T04:19:45.200" v="718" actId="1076"/>
          <ac:spMkLst>
            <pc:docMk/>
            <pc:sldMk cId="3230193059" sldId="261"/>
            <ac:spMk id="2" creationId="{472349B8-F724-7B04-6A43-A1FCC01E7154}"/>
          </ac:spMkLst>
        </pc:spChg>
        <pc:spChg chg="mod">
          <ac:chgData name="Sarthak Jain" userId="f2b504eb-0da7-4422-bfce-d0a4ed06bfb2" providerId="ADAL" clId="{CFBA136A-0414-48FD-98F8-7406C6083FC0}" dt="2025-07-01T04:28:38.269" v="756" actId="27636"/>
          <ac:spMkLst>
            <pc:docMk/>
            <pc:sldMk cId="3230193059" sldId="261"/>
            <ac:spMk id="3" creationId="{FD3C0337-16D8-7C80-1E6A-4C24E115366B}"/>
          </ac:spMkLst>
        </pc:spChg>
        <pc:spChg chg="mod">
          <ac:chgData name="Sarthak Jain" userId="f2b504eb-0da7-4422-bfce-d0a4ed06bfb2" providerId="ADAL" clId="{CFBA136A-0414-48FD-98F8-7406C6083FC0}" dt="2025-07-01T04:34:08.944" v="886" actId="20577"/>
          <ac:spMkLst>
            <pc:docMk/>
            <pc:sldMk cId="3230193059" sldId="261"/>
            <ac:spMk id="4" creationId="{F8EEDB61-5F99-729B-FDFF-911712327651}"/>
          </ac:spMkLst>
        </pc:spChg>
        <pc:spChg chg="add">
          <ac:chgData name="Sarthak Jain" userId="f2b504eb-0da7-4422-bfce-d0a4ed06bfb2" providerId="ADAL" clId="{CFBA136A-0414-48FD-98F8-7406C6083FC0}" dt="2025-07-01T03:57:47.594" v="58"/>
          <ac:spMkLst>
            <pc:docMk/>
            <pc:sldMk cId="3230193059" sldId="261"/>
            <ac:spMk id="7" creationId="{45C864A5-CDE5-1103-0CCA-31D5AA72ED45}"/>
          </ac:spMkLst>
        </pc:spChg>
        <pc:spChg chg="add">
          <ac:chgData name="Sarthak Jain" userId="f2b504eb-0da7-4422-bfce-d0a4ed06bfb2" providerId="ADAL" clId="{CFBA136A-0414-48FD-98F8-7406C6083FC0}" dt="2025-07-01T03:57:52.153" v="61"/>
          <ac:spMkLst>
            <pc:docMk/>
            <pc:sldMk cId="3230193059" sldId="261"/>
            <ac:spMk id="8" creationId="{8F4A4D0C-6C59-7A51-B786-F86DD1418F0A}"/>
          </ac:spMkLst>
        </pc:spChg>
        <pc:spChg chg="add">
          <ac:chgData name="Sarthak Jain" userId="f2b504eb-0da7-4422-bfce-d0a4ed06bfb2" providerId="ADAL" clId="{CFBA136A-0414-48FD-98F8-7406C6083FC0}" dt="2025-07-01T03:57:58.183" v="64"/>
          <ac:spMkLst>
            <pc:docMk/>
            <pc:sldMk cId="3230193059" sldId="261"/>
            <ac:spMk id="9" creationId="{6E607D46-1244-DF3C-2B53-9E4CCEF4087D}"/>
          </ac:spMkLst>
        </pc:spChg>
        <pc:spChg chg="add">
          <ac:chgData name="Sarthak Jain" userId="f2b504eb-0da7-4422-bfce-d0a4ed06bfb2" providerId="ADAL" clId="{CFBA136A-0414-48FD-98F8-7406C6083FC0}" dt="2025-07-01T03:58:09.457" v="65"/>
          <ac:spMkLst>
            <pc:docMk/>
            <pc:sldMk cId="3230193059" sldId="261"/>
            <ac:spMk id="10" creationId="{0ED8BD2E-86B2-D67B-72A5-C7B1FAFBF025}"/>
          </ac:spMkLst>
        </pc:spChg>
        <pc:spChg chg="add">
          <ac:chgData name="Sarthak Jain" userId="f2b504eb-0da7-4422-bfce-d0a4ed06bfb2" providerId="ADAL" clId="{CFBA136A-0414-48FD-98F8-7406C6083FC0}" dt="2025-07-01T03:58:23.660" v="70"/>
          <ac:spMkLst>
            <pc:docMk/>
            <pc:sldMk cId="3230193059" sldId="261"/>
            <ac:spMk id="11" creationId="{F3D782DE-1AB4-2CED-5E48-B21D58A18D67}"/>
          </ac:spMkLst>
        </pc:spChg>
        <pc:picChg chg="add mod">
          <ac:chgData name="Sarthak Jain" userId="f2b504eb-0da7-4422-bfce-d0a4ed06bfb2" providerId="ADAL" clId="{CFBA136A-0414-48FD-98F8-7406C6083FC0}" dt="2025-07-01T04:25:42.455" v="734" actId="1076"/>
          <ac:picMkLst>
            <pc:docMk/>
            <pc:sldMk cId="3230193059" sldId="261"/>
            <ac:picMk id="6" creationId="{AE412758-BCE3-FEB6-F528-6042C4E34DC3}"/>
          </ac:picMkLst>
        </pc:picChg>
      </pc:sldChg>
      <pc:sldChg chg="new del">
        <pc:chgData name="Sarthak Jain" userId="f2b504eb-0da7-4422-bfce-d0a4ed06bfb2" providerId="ADAL" clId="{CFBA136A-0414-48FD-98F8-7406C6083FC0}" dt="2025-07-01T04:12:56.296" v="685" actId="47"/>
        <pc:sldMkLst>
          <pc:docMk/>
          <pc:sldMk cId="2114939049" sldId="262"/>
        </pc:sldMkLst>
      </pc:sldChg>
      <pc:sldChg chg="new del">
        <pc:chgData name="Sarthak Jain" userId="f2b504eb-0da7-4422-bfce-d0a4ed06bfb2" providerId="ADAL" clId="{CFBA136A-0414-48FD-98F8-7406C6083FC0}" dt="2025-07-01T04:36:22.816" v="888" actId="47"/>
        <pc:sldMkLst>
          <pc:docMk/>
          <pc:sldMk cId="2652389467" sldId="262"/>
        </pc:sldMkLst>
      </pc:sldChg>
      <pc:sldChg chg="addSp modSp new mod">
        <pc:chgData name="Sarthak Jain" userId="f2b504eb-0da7-4422-bfce-d0a4ed06bfb2" providerId="ADAL" clId="{CFBA136A-0414-48FD-98F8-7406C6083FC0}" dt="2025-07-01T04:37:31.910" v="907" actId="1076"/>
        <pc:sldMkLst>
          <pc:docMk/>
          <pc:sldMk cId="3885251326" sldId="262"/>
        </pc:sldMkLst>
        <pc:spChg chg="mod">
          <ac:chgData name="Sarthak Jain" userId="f2b504eb-0da7-4422-bfce-d0a4ed06bfb2" providerId="ADAL" clId="{CFBA136A-0414-48FD-98F8-7406C6083FC0}" dt="2025-07-01T04:36:41.659" v="897" actId="20577"/>
          <ac:spMkLst>
            <pc:docMk/>
            <pc:sldMk cId="3885251326" sldId="262"/>
            <ac:spMk id="2" creationId="{6D472258-2692-10E0-EB90-667A33D972EC}"/>
          </ac:spMkLst>
        </pc:spChg>
        <pc:picChg chg="add mod">
          <ac:chgData name="Sarthak Jain" userId="f2b504eb-0da7-4422-bfce-d0a4ed06bfb2" providerId="ADAL" clId="{CFBA136A-0414-48FD-98F8-7406C6083FC0}" dt="2025-07-01T04:37:31.910" v="907" actId="1076"/>
          <ac:picMkLst>
            <pc:docMk/>
            <pc:sldMk cId="3885251326" sldId="262"/>
            <ac:picMk id="4" creationId="{C272CDFF-3876-3E59-663F-0C1D0617E350}"/>
          </ac:picMkLst>
        </pc:picChg>
      </pc:sldChg>
      <pc:sldChg chg="addSp delSp modSp new mod setBg">
        <pc:chgData name="Sarthak Jain" userId="f2b504eb-0da7-4422-bfce-d0a4ed06bfb2" providerId="ADAL" clId="{CFBA136A-0414-48FD-98F8-7406C6083FC0}" dt="2025-07-01T05:45:06.847" v="1287" actId="313"/>
        <pc:sldMkLst>
          <pc:docMk/>
          <pc:sldMk cId="2169963795" sldId="263"/>
        </pc:sldMkLst>
        <pc:spChg chg="mod">
          <ac:chgData name="Sarthak Jain" userId="f2b504eb-0da7-4422-bfce-d0a4ed06bfb2" providerId="ADAL" clId="{CFBA136A-0414-48FD-98F8-7406C6083FC0}" dt="2025-07-01T04:43:47.168" v="938" actId="26606"/>
          <ac:spMkLst>
            <pc:docMk/>
            <pc:sldMk cId="2169963795" sldId="263"/>
            <ac:spMk id="2" creationId="{28D82696-9872-B624-B0B9-038D44A655C3}"/>
          </ac:spMkLst>
        </pc:spChg>
        <pc:spChg chg="mod">
          <ac:chgData name="Sarthak Jain" userId="f2b504eb-0da7-4422-bfce-d0a4ed06bfb2" providerId="ADAL" clId="{CFBA136A-0414-48FD-98F8-7406C6083FC0}" dt="2025-07-01T05:45:06.847" v="1287" actId="313"/>
          <ac:spMkLst>
            <pc:docMk/>
            <pc:sldMk cId="2169963795" sldId="263"/>
            <ac:spMk id="3" creationId="{A693485B-6344-F290-5521-4AEA7295682D}"/>
          </ac:spMkLst>
        </pc:spChg>
        <pc:picChg chg="add del mod">
          <ac:chgData name="Sarthak Jain" userId="f2b504eb-0da7-4422-bfce-d0a4ed06bfb2" providerId="ADAL" clId="{CFBA136A-0414-48FD-98F8-7406C6083FC0}" dt="2025-07-01T04:42:34.186" v="937" actId="478"/>
          <ac:picMkLst>
            <pc:docMk/>
            <pc:sldMk cId="2169963795" sldId="263"/>
            <ac:picMk id="5" creationId="{D0FB00D9-E200-065B-5FA5-EAF857F292A8}"/>
          </ac:picMkLst>
        </pc:picChg>
        <pc:cxnChg chg="add">
          <ac:chgData name="Sarthak Jain" userId="f2b504eb-0da7-4422-bfce-d0a4ed06bfb2" providerId="ADAL" clId="{CFBA136A-0414-48FD-98F8-7406C6083FC0}" dt="2025-07-01T04:43:47.168" v="938" actId="26606"/>
          <ac:cxnSpMkLst>
            <pc:docMk/>
            <pc:sldMk cId="2169963795" sldId="263"/>
            <ac:cxnSpMk id="8" creationId="{0B5F7E3B-C5F1-40E0-A491-558BAFBC1127}"/>
          </ac:cxnSpMkLst>
        </pc:cxnChg>
      </pc:sldChg>
      <pc:sldChg chg="addSp modSp new mod">
        <pc:chgData name="Sarthak Jain" userId="f2b504eb-0da7-4422-bfce-d0a4ed06bfb2" providerId="ADAL" clId="{CFBA136A-0414-48FD-98F8-7406C6083FC0}" dt="2025-07-01T04:45:02.690" v="957" actId="1076"/>
        <pc:sldMkLst>
          <pc:docMk/>
          <pc:sldMk cId="513865572" sldId="264"/>
        </pc:sldMkLst>
        <pc:spChg chg="mod">
          <ac:chgData name="Sarthak Jain" userId="f2b504eb-0da7-4422-bfce-d0a4ed06bfb2" providerId="ADAL" clId="{CFBA136A-0414-48FD-98F8-7406C6083FC0}" dt="2025-07-01T04:44:07.335" v="947" actId="2711"/>
          <ac:spMkLst>
            <pc:docMk/>
            <pc:sldMk cId="513865572" sldId="264"/>
            <ac:spMk id="2" creationId="{50681E7E-1F4C-B775-EF7B-51977B11836C}"/>
          </ac:spMkLst>
        </pc:spChg>
        <pc:picChg chg="add mod">
          <ac:chgData name="Sarthak Jain" userId="f2b504eb-0da7-4422-bfce-d0a4ed06bfb2" providerId="ADAL" clId="{CFBA136A-0414-48FD-98F8-7406C6083FC0}" dt="2025-07-01T04:45:02.690" v="957" actId="1076"/>
          <ac:picMkLst>
            <pc:docMk/>
            <pc:sldMk cId="513865572" sldId="264"/>
            <ac:picMk id="4" creationId="{53D30E87-0F4F-645A-9783-10B4FD788ADD}"/>
          </ac:picMkLst>
        </pc:picChg>
      </pc:sldChg>
      <pc:sldChg chg="addSp delSp modSp new mod setBg">
        <pc:chgData name="Sarthak Jain" userId="f2b504eb-0da7-4422-bfce-d0a4ed06bfb2" providerId="ADAL" clId="{CFBA136A-0414-48FD-98F8-7406C6083FC0}" dt="2025-07-01T05:50:27.462" v="1442" actId="255"/>
        <pc:sldMkLst>
          <pc:docMk/>
          <pc:sldMk cId="2933967570" sldId="265"/>
        </pc:sldMkLst>
        <pc:spChg chg="mod">
          <ac:chgData name="Sarthak Jain" userId="f2b504eb-0da7-4422-bfce-d0a4ed06bfb2" providerId="ADAL" clId="{CFBA136A-0414-48FD-98F8-7406C6083FC0}" dt="2025-07-01T04:58:43.931" v="979" actId="26606"/>
          <ac:spMkLst>
            <pc:docMk/>
            <pc:sldMk cId="2933967570" sldId="265"/>
            <ac:spMk id="2" creationId="{5683AD01-28F0-8E09-ECEB-0FF66B1F5644}"/>
          </ac:spMkLst>
        </pc:spChg>
        <pc:spChg chg="del">
          <ac:chgData name="Sarthak Jain" userId="f2b504eb-0da7-4422-bfce-d0a4ed06bfb2" providerId="ADAL" clId="{CFBA136A-0414-48FD-98F8-7406C6083FC0}" dt="2025-07-01T04:54:19.011" v="972"/>
          <ac:spMkLst>
            <pc:docMk/>
            <pc:sldMk cId="2933967570" sldId="265"/>
            <ac:spMk id="3" creationId="{E0F45E1D-F660-B813-94F6-3AC9616EB494}"/>
          </ac:spMkLst>
        </pc:spChg>
        <pc:spChg chg="add del">
          <ac:chgData name="Sarthak Jain" userId="f2b504eb-0da7-4422-bfce-d0a4ed06bfb2" providerId="ADAL" clId="{CFBA136A-0414-48FD-98F8-7406C6083FC0}" dt="2025-07-01T04:58:43.931" v="979" actId="26606"/>
          <ac:spMkLst>
            <pc:docMk/>
            <pc:sldMk cId="2933967570" sldId="265"/>
            <ac:spMk id="9" creationId="{74C1BF45-826A-A6DD-7DA6-338EEA404FF4}"/>
          </ac:spMkLst>
        </pc:spChg>
        <pc:spChg chg="add del">
          <ac:chgData name="Sarthak Jain" userId="f2b504eb-0da7-4422-bfce-d0a4ed06bfb2" providerId="ADAL" clId="{CFBA136A-0414-48FD-98F8-7406C6083FC0}" dt="2025-07-01T04:58:43.931" v="979" actId="26606"/>
          <ac:spMkLst>
            <pc:docMk/>
            <pc:sldMk cId="2933967570" sldId="265"/>
            <ac:spMk id="12" creationId="{A65AC7D1-EAA9-48F5-B509-60A7F50BF703}"/>
          </ac:spMkLst>
        </pc:spChg>
        <pc:spChg chg="add del">
          <ac:chgData name="Sarthak Jain" userId="f2b504eb-0da7-4422-bfce-d0a4ed06bfb2" providerId="ADAL" clId="{CFBA136A-0414-48FD-98F8-7406C6083FC0}" dt="2025-07-01T04:58:43.931" v="979" actId="26606"/>
          <ac:spMkLst>
            <pc:docMk/>
            <pc:sldMk cId="2933967570" sldId="265"/>
            <ac:spMk id="14" creationId="{D6320AF9-619A-4175-865B-5663E1AEF4C5}"/>
          </ac:spMkLst>
        </pc:spChg>
        <pc:spChg chg="add del">
          <ac:chgData name="Sarthak Jain" userId="f2b504eb-0da7-4422-bfce-d0a4ed06bfb2" providerId="ADAL" clId="{CFBA136A-0414-48FD-98F8-7406C6083FC0}" dt="2025-07-01T04:58:43.931" v="979" actId="26606"/>
          <ac:spMkLst>
            <pc:docMk/>
            <pc:sldMk cId="2933967570" sldId="265"/>
            <ac:spMk id="20" creationId="{7E018740-5C2B-4A41-AC1A-7E68D1EC1954}"/>
          </ac:spMkLst>
        </pc:spChg>
        <pc:spChg chg="add del">
          <ac:chgData name="Sarthak Jain" userId="f2b504eb-0da7-4422-bfce-d0a4ed06bfb2" providerId="ADAL" clId="{CFBA136A-0414-48FD-98F8-7406C6083FC0}" dt="2025-07-01T04:58:43.931" v="979" actId="26606"/>
          <ac:spMkLst>
            <pc:docMk/>
            <pc:sldMk cId="2933967570" sldId="265"/>
            <ac:spMk id="22" creationId="{166F75A4-C475-4941-8EE2-B80A06A2C1BB}"/>
          </ac:spMkLst>
        </pc:spChg>
        <pc:spChg chg="add del">
          <ac:chgData name="Sarthak Jain" userId="f2b504eb-0da7-4422-bfce-d0a4ed06bfb2" providerId="ADAL" clId="{CFBA136A-0414-48FD-98F8-7406C6083FC0}" dt="2025-07-01T04:58:43.931" v="979" actId="26606"/>
          <ac:spMkLst>
            <pc:docMk/>
            <pc:sldMk cId="2933967570" sldId="265"/>
            <ac:spMk id="24" creationId="{A032553A-72E8-4B0D-8405-FF9771C9AF05}"/>
          </ac:spMkLst>
        </pc:spChg>
        <pc:spChg chg="add del">
          <ac:chgData name="Sarthak Jain" userId="f2b504eb-0da7-4422-bfce-d0a4ed06bfb2" providerId="ADAL" clId="{CFBA136A-0414-48FD-98F8-7406C6083FC0}" dt="2025-07-01T04:58:43.931" v="979" actId="26606"/>
          <ac:spMkLst>
            <pc:docMk/>
            <pc:sldMk cId="2933967570" sldId="265"/>
            <ac:spMk id="26" creationId="{765800AC-C3B9-498E-87BC-29FAE4C76B21}"/>
          </ac:spMkLst>
        </pc:spChg>
        <pc:spChg chg="add del">
          <ac:chgData name="Sarthak Jain" userId="f2b504eb-0da7-4422-bfce-d0a4ed06bfb2" providerId="ADAL" clId="{CFBA136A-0414-48FD-98F8-7406C6083FC0}" dt="2025-07-01T04:58:43.931" v="979" actId="26606"/>
          <ac:spMkLst>
            <pc:docMk/>
            <pc:sldMk cId="2933967570" sldId="265"/>
            <ac:spMk id="28" creationId="{1F9D6ACB-2FF4-49F9-978A-E0D5327FC635}"/>
          </ac:spMkLst>
        </pc:spChg>
        <pc:spChg chg="add del">
          <ac:chgData name="Sarthak Jain" userId="f2b504eb-0da7-4422-bfce-d0a4ed06bfb2" providerId="ADAL" clId="{CFBA136A-0414-48FD-98F8-7406C6083FC0}" dt="2025-07-01T04:58:43.931" v="979" actId="26606"/>
          <ac:spMkLst>
            <pc:docMk/>
            <pc:sldMk cId="2933967570" sldId="265"/>
            <ac:spMk id="30" creationId="{A5EC319D-0FEA-4B95-A3EA-01E35672C95B}"/>
          </ac:spMkLst>
        </pc:spChg>
        <pc:graphicFrameChg chg="add mod modGraphic">
          <ac:chgData name="Sarthak Jain" userId="f2b504eb-0da7-4422-bfce-d0a4ed06bfb2" providerId="ADAL" clId="{CFBA136A-0414-48FD-98F8-7406C6083FC0}" dt="2025-07-01T05:50:27.462" v="1442" actId="255"/>
          <ac:graphicFrameMkLst>
            <pc:docMk/>
            <pc:sldMk cId="2933967570" sldId="265"/>
            <ac:graphicFrameMk id="4" creationId="{C2733787-AD04-9BA8-E893-A6604C38C15A}"/>
          </ac:graphicFrameMkLst>
        </pc:graphicFrameChg>
      </pc:sldChg>
      <pc:sldChg chg="addSp delSp modSp new mod ord setBg">
        <pc:chgData name="Sarthak Jain" userId="f2b504eb-0da7-4422-bfce-d0a4ed06bfb2" providerId="ADAL" clId="{CFBA136A-0414-48FD-98F8-7406C6083FC0}" dt="2025-07-01T05:18:12.221" v="1017"/>
        <pc:sldMkLst>
          <pc:docMk/>
          <pc:sldMk cId="268108132" sldId="266"/>
        </pc:sldMkLst>
        <pc:spChg chg="add del mod">
          <ac:chgData name="Sarthak Jain" userId="f2b504eb-0da7-4422-bfce-d0a4ed06bfb2" providerId="ADAL" clId="{CFBA136A-0414-48FD-98F8-7406C6083FC0}" dt="2025-07-01T05:14:25.149" v="1015" actId="26606"/>
          <ac:spMkLst>
            <pc:docMk/>
            <pc:sldMk cId="268108132" sldId="266"/>
            <ac:spMk id="2" creationId="{E7DD95FF-C386-F67B-5556-5B1F1FA1C8EC}"/>
          </ac:spMkLst>
        </pc:spChg>
        <pc:spChg chg="del mod">
          <ac:chgData name="Sarthak Jain" userId="f2b504eb-0da7-4422-bfce-d0a4ed06bfb2" providerId="ADAL" clId="{CFBA136A-0414-48FD-98F8-7406C6083FC0}" dt="2025-07-01T05:12:17.428" v="1014" actId="26606"/>
          <ac:spMkLst>
            <pc:docMk/>
            <pc:sldMk cId="268108132" sldId="266"/>
            <ac:spMk id="3" creationId="{059C5D4B-19D5-62B0-CF8E-7295391DA78E}"/>
          </ac:spMkLst>
        </pc:spChg>
        <pc:spChg chg="add mod">
          <ac:chgData name="Sarthak Jain" userId="f2b504eb-0da7-4422-bfce-d0a4ed06bfb2" providerId="ADAL" clId="{CFBA136A-0414-48FD-98F8-7406C6083FC0}" dt="2025-07-01T05:09:33.134" v="995"/>
          <ac:spMkLst>
            <pc:docMk/>
            <pc:sldMk cId="268108132" sldId="266"/>
            <ac:spMk id="4" creationId="{3664C9B3-6418-6904-3088-3B6A98514B71}"/>
          </ac:spMkLst>
        </pc:spChg>
        <pc:graphicFrameChg chg="add mod modGraphic">
          <ac:chgData name="Sarthak Jain" userId="f2b504eb-0da7-4422-bfce-d0a4ed06bfb2" providerId="ADAL" clId="{CFBA136A-0414-48FD-98F8-7406C6083FC0}" dt="2025-07-01T05:14:25.149" v="1015" actId="26606"/>
          <ac:graphicFrameMkLst>
            <pc:docMk/>
            <pc:sldMk cId="268108132" sldId="266"/>
            <ac:graphicFrameMk id="5" creationId="{011AB039-56BE-575B-C4E2-9DCC5ACD2EA2}"/>
          </ac:graphicFrameMkLst>
        </pc:graphicFrameChg>
      </pc:sldChg>
      <pc:sldChg chg="addSp delSp modSp new mod">
        <pc:chgData name="Sarthak Jain" userId="f2b504eb-0da7-4422-bfce-d0a4ed06bfb2" providerId="ADAL" clId="{CFBA136A-0414-48FD-98F8-7406C6083FC0}" dt="2025-07-01T05:29:34.234" v="1113"/>
        <pc:sldMkLst>
          <pc:docMk/>
          <pc:sldMk cId="481724291" sldId="267"/>
        </pc:sldMkLst>
        <pc:spChg chg="del">
          <ac:chgData name="Sarthak Jain" userId="f2b504eb-0da7-4422-bfce-d0a4ed06bfb2" providerId="ADAL" clId="{CFBA136A-0414-48FD-98F8-7406C6083FC0}" dt="2025-07-01T05:23:44.257" v="1019"/>
          <ac:spMkLst>
            <pc:docMk/>
            <pc:sldMk cId="481724291" sldId="267"/>
            <ac:spMk id="2" creationId="{F298AC1E-EF35-043C-006A-F27003967DA2}"/>
          </ac:spMkLst>
        </pc:spChg>
        <pc:spChg chg="mod">
          <ac:chgData name="Sarthak Jain" userId="f2b504eb-0da7-4422-bfce-d0a4ed06bfb2" providerId="ADAL" clId="{CFBA136A-0414-48FD-98F8-7406C6083FC0}" dt="2025-07-01T05:29:34.234" v="1113"/>
          <ac:spMkLst>
            <pc:docMk/>
            <pc:sldMk cId="481724291" sldId="267"/>
            <ac:spMk id="3" creationId="{AEA5D7E8-840D-4A83-E0A7-0F51C4BBEAE1}"/>
          </ac:spMkLst>
        </pc:spChg>
        <pc:spChg chg="del mod">
          <ac:chgData name="Sarthak Jain" userId="f2b504eb-0da7-4422-bfce-d0a4ed06bfb2" providerId="ADAL" clId="{CFBA136A-0414-48FD-98F8-7406C6083FC0}" dt="2025-07-01T05:26:44.466" v="1098" actId="931"/>
          <ac:spMkLst>
            <pc:docMk/>
            <pc:sldMk cId="481724291" sldId="267"/>
            <ac:spMk id="4" creationId="{9E484F69-AD2E-0223-C1BF-DA780F66426A}"/>
          </ac:spMkLst>
        </pc:spChg>
        <pc:spChg chg="add mod">
          <ac:chgData name="Sarthak Jain" userId="f2b504eb-0da7-4422-bfce-d0a4ed06bfb2" providerId="ADAL" clId="{CFBA136A-0414-48FD-98F8-7406C6083FC0}" dt="2025-07-01T05:23:56.419" v="1021" actId="2711"/>
          <ac:spMkLst>
            <pc:docMk/>
            <pc:sldMk cId="481724291" sldId="267"/>
            <ac:spMk id="5" creationId="{6833BBE9-251E-5D6A-5F18-C11A85700DB2}"/>
          </ac:spMkLst>
        </pc:spChg>
        <pc:spChg chg="add">
          <ac:chgData name="Sarthak Jain" userId="f2b504eb-0da7-4422-bfce-d0a4ed06bfb2" providerId="ADAL" clId="{CFBA136A-0414-48FD-98F8-7406C6083FC0}" dt="2025-07-01T05:26:01.955" v="1093"/>
          <ac:spMkLst>
            <pc:docMk/>
            <pc:sldMk cId="481724291" sldId="267"/>
            <ac:spMk id="6" creationId="{6D0281B9-CE27-D155-2D49-4AA168B8FE61}"/>
          </ac:spMkLst>
        </pc:spChg>
        <pc:spChg chg="add">
          <ac:chgData name="Sarthak Jain" userId="f2b504eb-0da7-4422-bfce-d0a4ed06bfb2" providerId="ADAL" clId="{CFBA136A-0414-48FD-98F8-7406C6083FC0}" dt="2025-07-01T05:26:06.038" v="1095"/>
          <ac:spMkLst>
            <pc:docMk/>
            <pc:sldMk cId="481724291" sldId="267"/>
            <ac:spMk id="7" creationId="{FE3D9055-BAE9-8469-54BD-E1687A5AB38D}"/>
          </ac:spMkLst>
        </pc:spChg>
        <pc:spChg chg="add mod">
          <ac:chgData name="Sarthak Jain" userId="f2b504eb-0da7-4422-bfce-d0a4ed06bfb2" providerId="ADAL" clId="{CFBA136A-0414-48FD-98F8-7406C6083FC0}" dt="2025-07-01T05:27:33.815" v="1105" actId="767"/>
          <ac:spMkLst>
            <pc:docMk/>
            <pc:sldMk cId="481724291" sldId="267"/>
            <ac:spMk id="10" creationId="{F1288F97-7750-D85D-5C70-D6FB4EC552D4}"/>
          </ac:spMkLst>
        </pc:spChg>
        <pc:spChg chg="add">
          <ac:chgData name="Sarthak Jain" userId="f2b504eb-0da7-4422-bfce-d0a4ed06bfb2" providerId="ADAL" clId="{CFBA136A-0414-48FD-98F8-7406C6083FC0}" dt="2025-07-01T05:27:45.340" v="1106"/>
          <ac:spMkLst>
            <pc:docMk/>
            <pc:sldMk cId="481724291" sldId="267"/>
            <ac:spMk id="11" creationId="{7C8FCEBF-12B1-66BF-0E0F-84D63D14B626}"/>
          </ac:spMkLst>
        </pc:spChg>
        <pc:spChg chg="add mod">
          <ac:chgData name="Sarthak Jain" userId="f2b504eb-0da7-4422-bfce-d0a4ed06bfb2" providerId="ADAL" clId="{CFBA136A-0414-48FD-98F8-7406C6083FC0}" dt="2025-07-01T05:27:49.604" v="1107"/>
          <ac:spMkLst>
            <pc:docMk/>
            <pc:sldMk cId="481724291" sldId="267"/>
            <ac:spMk id="12" creationId="{9BA8FAFA-7019-936C-97FA-6B0E9E6A3978}"/>
          </ac:spMkLst>
        </pc:spChg>
        <pc:picChg chg="add mod">
          <ac:chgData name="Sarthak Jain" userId="f2b504eb-0da7-4422-bfce-d0a4ed06bfb2" providerId="ADAL" clId="{CFBA136A-0414-48FD-98F8-7406C6083FC0}" dt="2025-07-01T05:28:52.976" v="1112" actId="1076"/>
          <ac:picMkLst>
            <pc:docMk/>
            <pc:sldMk cId="481724291" sldId="267"/>
            <ac:picMk id="9" creationId="{DF55E0C1-20FC-A4D9-4151-6A4AD108A165}"/>
          </ac:picMkLst>
        </pc:picChg>
      </pc:sldChg>
      <pc:sldChg chg="addSp delSp modSp new mod">
        <pc:chgData name="Sarthak Jain" userId="f2b504eb-0da7-4422-bfce-d0a4ed06bfb2" providerId="ADAL" clId="{CFBA136A-0414-48FD-98F8-7406C6083FC0}" dt="2025-07-01T05:45:25.415" v="1299" actId="313"/>
        <pc:sldMkLst>
          <pc:docMk/>
          <pc:sldMk cId="878543795" sldId="268"/>
        </pc:sldMkLst>
        <pc:spChg chg="del">
          <ac:chgData name="Sarthak Jain" userId="f2b504eb-0da7-4422-bfce-d0a4ed06bfb2" providerId="ADAL" clId="{CFBA136A-0414-48FD-98F8-7406C6083FC0}" dt="2025-07-01T05:30:04.878" v="1115"/>
          <ac:spMkLst>
            <pc:docMk/>
            <pc:sldMk cId="878543795" sldId="268"/>
            <ac:spMk id="2" creationId="{D4C36904-19CE-A2C0-8EED-3DCB38D80A00}"/>
          </ac:spMkLst>
        </pc:spChg>
        <pc:spChg chg="mod">
          <ac:chgData name="Sarthak Jain" userId="f2b504eb-0da7-4422-bfce-d0a4ed06bfb2" providerId="ADAL" clId="{CFBA136A-0414-48FD-98F8-7406C6083FC0}" dt="2025-07-01T05:45:25.415" v="1299" actId="313"/>
          <ac:spMkLst>
            <pc:docMk/>
            <pc:sldMk cId="878543795" sldId="268"/>
            <ac:spMk id="3" creationId="{2F66E646-E2EC-E49E-2E7D-31074A4A36E2}"/>
          </ac:spMkLst>
        </pc:spChg>
        <pc:spChg chg="del mod">
          <ac:chgData name="Sarthak Jain" userId="f2b504eb-0da7-4422-bfce-d0a4ed06bfb2" providerId="ADAL" clId="{CFBA136A-0414-48FD-98F8-7406C6083FC0}" dt="2025-07-01T05:34:21.370" v="1180" actId="931"/>
          <ac:spMkLst>
            <pc:docMk/>
            <pc:sldMk cId="878543795" sldId="268"/>
            <ac:spMk id="4" creationId="{2A11F9BC-4FDF-75C6-A4E5-C27F4A477B2B}"/>
          </ac:spMkLst>
        </pc:spChg>
        <pc:spChg chg="add mod">
          <ac:chgData name="Sarthak Jain" userId="f2b504eb-0da7-4422-bfce-d0a4ed06bfb2" providerId="ADAL" clId="{CFBA136A-0414-48FD-98F8-7406C6083FC0}" dt="2025-07-01T05:32:23.684" v="1172" actId="255"/>
          <ac:spMkLst>
            <pc:docMk/>
            <pc:sldMk cId="878543795" sldId="268"/>
            <ac:spMk id="5" creationId="{554A104A-2506-C7E3-690D-57BB5BE18E48}"/>
          </ac:spMkLst>
        </pc:spChg>
        <pc:picChg chg="add mod">
          <ac:chgData name="Sarthak Jain" userId="f2b504eb-0da7-4422-bfce-d0a4ed06bfb2" providerId="ADAL" clId="{CFBA136A-0414-48FD-98F8-7406C6083FC0}" dt="2025-07-01T05:35:12.084" v="1195" actId="1076"/>
          <ac:picMkLst>
            <pc:docMk/>
            <pc:sldMk cId="878543795" sldId="268"/>
            <ac:picMk id="7" creationId="{BFA97660-2352-171C-C0B9-56664645564D}"/>
          </ac:picMkLst>
        </pc:picChg>
      </pc:sldChg>
      <pc:sldChg chg="modSp new mod">
        <pc:chgData name="Sarthak Jain" userId="f2b504eb-0da7-4422-bfce-d0a4ed06bfb2" providerId="ADAL" clId="{CFBA136A-0414-48FD-98F8-7406C6083FC0}" dt="2025-07-01T05:50:04.426" v="1439" actId="255"/>
        <pc:sldMkLst>
          <pc:docMk/>
          <pc:sldMk cId="2934475708" sldId="269"/>
        </pc:sldMkLst>
        <pc:spChg chg="mod">
          <ac:chgData name="Sarthak Jain" userId="f2b504eb-0da7-4422-bfce-d0a4ed06bfb2" providerId="ADAL" clId="{CFBA136A-0414-48FD-98F8-7406C6083FC0}" dt="2025-07-01T05:49:58.325" v="1437" actId="2711"/>
          <ac:spMkLst>
            <pc:docMk/>
            <pc:sldMk cId="2934475708" sldId="269"/>
            <ac:spMk id="2" creationId="{1BA3EC24-5F5E-CD1E-0106-B9BBF499F101}"/>
          </ac:spMkLst>
        </pc:spChg>
        <pc:spChg chg="mod">
          <ac:chgData name="Sarthak Jain" userId="f2b504eb-0da7-4422-bfce-d0a4ed06bfb2" providerId="ADAL" clId="{CFBA136A-0414-48FD-98F8-7406C6083FC0}" dt="2025-07-01T05:50:04.426" v="1439" actId="255"/>
          <ac:spMkLst>
            <pc:docMk/>
            <pc:sldMk cId="2934475708" sldId="269"/>
            <ac:spMk id="3" creationId="{CE82717E-085E-13E9-65C6-EED6AE0D87F7}"/>
          </ac:spMkLst>
        </pc:spChg>
      </pc:sldChg>
      <pc:sldChg chg="modSp new mod">
        <pc:chgData name="Sarthak Jain" userId="f2b504eb-0da7-4422-bfce-d0a4ed06bfb2" providerId="ADAL" clId="{CFBA136A-0414-48FD-98F8-7406C6083FC0}" dt="2025-07-01T05:50:14.790" v="1440" actId="1076"/>
        <pc:sldMkLst>
          <pc:docMk/>
          <pc:sldMk cId="2126105568" sldId="270"/>
        </pc:sldMkLst>
        <pc:spChg chg="mod">
          <ac:chgData name="Sarthak Jain" userId="f2b504eb-0da7-4422-bfce-d0a4ed06bfb2" providerId="ADAL" clId="{CFBA136A-0414-48FD-98F8-7406C6083FC0}" dt="2025-07-01T05:49:53.310" v="1436" actId="2711"/>
          <ac:spMkLst>
            <pc:docMk/>
            <pc:sldMk cId="2126105568" sldId="270"/>
            <ac:spMk id="2" creationId="{3BBDB56F-4932-481A-7FA2-B708A50FBB4C}"/>
          </ac:spMkLst>
        </pc:spChg>
        <pc:spChg chg="mod">
          <ac:chgData name="Sarthak Jain" userId="f2b504eb-0da7-4422-bfce-d0a4ed06bfb2" providerId="ADAL" clId="{CFBA136A-0414-48FD-98F8-7406C6083FC0}" dt="2025-07-01T05:50:14.790" v="1440" actId="1076"/>
          <ac:spMkLst>
            <pc:docMk/>
            <pc:sldMk cId="2126105568" sldId="270"/>
            <ac:spMk id="3" creationId="{05D3FDC9-7356-5EBE-EA9F-C5ABD9738B13}"/>
          </ac:spMkLst>
        </pc:spChg>
      </pc:sldChg>
      <pc:sldChg chg="modSp new mod">
        <pc:chgData name="Sarthak Jain" userId="f2b504eb-0da7-4422-bfce-d0a4ed06bfb2" providerId="ADAL" clId="{CFBA136A-0414-48FD-98F8-7406C6083FC0}" dt="2025-07-01T05:54:30.211" v="1496" actId="313"/>
        <pc:sldMkLst>
          <pc:docMk/>
          <pc:sldMk cId="427319362" sldId="271"/>
        </pc:sldMkLst>
        <pc:spChg chg="mod">
          <ac:chgData name="Sarthak Jain" userId="f2b504eb-0da7-4422-bfce-d0a4ed06bfb2" providerId="ADAL" clId="{CFBA136A-0414-48FD-98F8-7406C6083FC0}" dt="2025-07-01T05:53:21.224" v="1487" actId="2711"/>
          <ac:spMkLst>
            <pc:docMk/>
            <pc:sldMk cId="427319362" sldId="271"/>
            <ac:spMk id="2" creationId="{FF7C900A-B3EC-7911-51F9-AF769EF8F07E}"/>
          </ac:spMkLst>
        </pc:spChg>
        <pc:spChg chg="mod">
          <ac:chgData name="Sarthak Jain" userId="f2b504eb-0da7-4422-bfce-d0a4ed06bfb2" providerId="ADAL" clId="{CFBA136A-0414-48FD-98F8-7406C6083FC0}" dt="2025-07-01T05:54:30.211" v="1496" actId="313"/>
          <ac:spMkLst>
            <pc:docMk/>
            <pc:sldMk cId="427319362" sldId="271"/>
            <ac:spMk id="3" creationId="{B03DC083-164F-3512-3A36-9115003E8F9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024624-540D-45CC-BF73-4B2E274D104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1D7E66-5061-44BD-9065-8A57A5252790}">
      <dgm:prSet/>
      <dgm:spPr/>
      <dgm:t>
        <a:bodyPr/>
        <a:lstStyle/>
        <a:p>
          <a:r>
            <a:rPr lang="en-US"/>
            <a:t>This project simulates a simplified file system using object-oriented C++.</a:t>
          </a:r>
        </a:p>
      </dgm:t>
    </dgm:pt>
    <dgm:pt modelId="{FCC94821-076A-4923-ACAE-5932A86CDFC7}" type="parTrans" cxnId="{94A195CF-0ABB-42E6-B51D-683ABF55FC6D}">
      <dgm:prSet/>
      <dgm:spPr/>
      <dgm:t>
        <a:bodyPr/>
        <a:lstStyle/>
        <a:p>
          <a:endParaRPr lang="en-US"/>
        </a:p>
      </dgm:t>
    </dgm:pt>
    <dgm:pt modelId="{AE2C9297-91EB-4DD3-BC45-294BD2A9D8A1}" type="sibTrans" cxnId="{94A195CF-0ABB-42E6-B51D-683ABF55FC6D}">
      <dgm:prSet/>
      <dgm:spPr/>
      <dgm:t>
        <a:bodyPr/>
        <a:lstStyle/>
        <a:p>
          <a:endParaRPr lang="en-US"/>
        </a:p>
      </dgm:t>
    </dgm:pt>
    <dgm:pt modelId="{9A6665FF-AF24-4904-A7FE-8987EB51E026}">
      <dgm:prSet/>
      <dgm:spPr/>
      <dgm:t>
        <a:bodyPr/>
        <a:lstStyle/>
        <a:p>
          <a:r>
            <a:rPr lang="en-US"/>
            <a:t>Implements real-world file system commands: 'cd', 'ls', 'size'  </a:t>
          </a:r>
        </a:p>
      </dgm:t>
    </dgm:pt>
    <dgm:pt modelId="{B4454F44-893C-4873-9AA4-28140AF1DC88}" type="parTrans" cxnId="{F6DDD721-736E-453A-8E77-963CF03A9B5A}">
      <dgm:prSet/>
      <dgm:spPr/>
      <dgm:t>
        <a:bodyPr/>
        <a:lstStyle/>
        <a:p>
          <a:endParaRPr lang="en-US"/>
        </a:p>
      </dgm:t>
    </dgm:pt>
    <dgm:pt modelId="{FA844F27-1C22-4DA4-9825-A6A0526ECA15}" type="sibTrans" cxnId="{F6DDD721-736E-453A-8E77-963CF03A9B5A}">
      <dgm:prSet/>
      <dgm:spPr/>
      <dgm:t>
        <a:bodyPr/>
        <a:lstStyle/>
        <a:p>
          <a:endParaRPr lang="en-US"/>
        </a:p>
      </dgm:t>
    </dgm:pt>
    <dgm:pt modelId="{000739AC-9ED7-4E6B-9B2F-14C33AB5F9D1}">
      <dgm:prSet/>
      <dgm:spPr/>
      <dgm:t>
        <a:bodyPr/>
        <a:lstStyle/>
        <a:p>
          <a:r>
            <a:rPr lang="en-US"/>
            <a:t>Uses recursive logic to compute directory sizes, including nested folders  </a:t>
          </a:r>
        </a:p>
      </dgm:t>
    </dgm:pt>
    <dgm:pt modelId="{42B802E7-004E-44D1-9F92-965CDBE33D4D}" type="parTrans" cxnId="{9AF4218E-D6B8-4DD4-96C8-A35CC9E98646}">
      <dgm:prSet/>
      <dgm:spPr/>
      <dgm:t>
        <a:bodyPr/>
        <a:lstStyle/>
        <a:p>
          <a:endParaRPr lang="en-US"/>
        </a:p>
      </dgm:t>
    </dgm:pt>
    <dgm:pt modelId="{E2F6F440-E093-4399-8AC7-5F6B09B36B7E}" type="sibTrans" cxnId="{9AF4218E-D6B8-4DD4-96C8-A35CC9E98646}">
      <dgm:prSet/>
      <dgm:spPr/>
      <dgm:t>
        <a:bodyPr/>
        <a:lstStyle/>
        <a:p>
          <a:endParaRPr lang="en-US"/>
        </a:p>
      </dgm:t>
    </dgm:pt>
    <dgm:pt modelId="{194F03A3-D9B0-4219-B940-74558E6D323D}">
      <dgm:prSet/>
      <dgm:spPr/>
      <dgm:t>
        <a:bodyPr/>
        <a:lstStyle/>
        <a:p>
          <a:r>
            <a:rPr lang="en-US"/>
            <a:t>Fully in-memory and self-contained — no reliance on the actual file system  </a:t>
          </a:r>
        </a:p>
      </dgm:t>
    </dgm:pt>
    <dgm:pt modelId="{2B5B637D-4072-4ACA-9BDA-49090218E175}" type="parTrans" cxnId="{9110346F-FED2-428D-8283-B841E0F348A5}">
      <dgm:prSet/>
      <dgm:spPr/>
      <dgm:t>
        <a:bodyPr/>
        <a:lstStyle/>
        <a:p>
          <a:endParaRPr lang="en-US"/>
        </a:p>
      </dgm:t>
    </dgm:pt>
    <dgm:pt modelId="{0F9F19E6-647C-4E2A-8DEA-5582142ED9A4}" type="sibTrans" cxnId="{9110346F-FED2-428D-8283-B841E0F348A5}">
      <dgm:prSet/>
      <dgm:spPr/>
      <dgm:t>
        <a:bodyPr/>
        <a:lstStyle/>
        <a:p>
          <a:endParaRPr lang="en-US"/>
        </a:p>
      </dgm:t>
    </dgm:pt>
    <dgm:pt modelId="{8C4049FA-DF7C-4925-9F12-FE4E07FE0519}">
      <dgm:prSet/>
      <dgm:spPr/>
      <dgm:t>
        <a:bodyPr/>
        <a:lstStyle/>
        <a:p>
          <a:r>
            <a:rPr lang="en-US"/>
            <a:t>Designed with performance, extensibility, and clean architecture in mind  </a:t>
          </a:r>
        </a:p>
      </dgm:t>
    </dgm:pt>
    <dgm:pt modelId="{588B17E7-46F0-4C5B-9C49-6B00B2047388}" type="parTrans" cxnId="{FBF2FE4C-9EEC-4264-AE23-DE192DB354F8}">
      <dgm:prSet/>
      <dgm:spPr/>
      <dgm:t>
        <a:bodyPr/>
        <a:lstStyle/>
        <a:p>
          <a:endParaRPr lang="en-US"/>
        </a:p>
      </dgm:t>
    </dgm:pt>
    <dgm:pt modelId="{4DCE388E-E9CB-49C1-902E-BE18D528A754}" type="sibTrans" cxnId="{FBF2FE4C-9EEC-4264-AE23-DE192DB354F8}">
      <dgm:prSet/>
      <dgm:spPr/>
      <dgm:t>
        <a:bodyPr/>
        <a:lstStyle/>
        <a:p>
          <a:endParaRPr lang="en-US"/>
        </a:p>
      </dgm:t>
    </dgm:pt>
    <dgm:pt modelId="{83EFD7FE-26A2-4500-BF58-E515B622ACB3}">
      <dgm:prSet/>
      <dgm:spPr/>
      <dgm:t>
        <a:bodyPr/>
        <a:lstStyle/>
        <a:p>
          <a:r>
            <a:rPr lang="en-US"/>
            <a:t>Employs modern C++ features — including smart pointers ('std::unique_ptr') for memory safety</a:t>
          </a:r>
        </a:p>
      </dgm:t>
    </dgm:pt>
    <dgm:pt modelId="{635DC257-AC9D-4391-A45F-8376256E6CB5}" type="parTrans" cxnId="{9238DC8E-08D4-424F-850E-58FA0DB7339D}">
      <dgm:prSet/>
      <dgm:spPr/>
      <dgm:t>
        <a:bodyPr/>
        <a:lstStyle/>
        <a:p>
          <a:endParaRPr lang="en-US"/>
        </a:p>
      </dgm:t>
    </dgm:pt>
    <dgm:pt modelId="{4DD52A32-5743-4353-86DF-DF86FE9E0004}" type="sibTrans" cxnId="{9238DC8E-08D4-424F-850E-58FA0DB7339D}">
      <dgm:prSet/>
      <dgm:spPr/>
      <dgm:t>
        <a:bodyPr/>
        <a:lstStyle/>
        <a:p>
          <a:endParaRPr lang="en-US"/>
        </a:p>
      </dgm:t>
    </dgm:pt>
    <dgm:pt modelId="{0044E8A1-C4D5-49E2-9621-DBEAC69113F5}">
      <dgm:prSet/>
      <dgm:spPr/>
      <dgm:t>
        <a:bodyPr/>
        <a:lstStyle/>
        <a:p>
          <a:r>
            <a:rPr lang="en-US"/>
            <a:t>Demonstrates systems thinking, recursion, and modular software design.</a:t>
          </a:r>
        </a:p>
      </dgm:t>
    </dgm:pt>
    <dgm:pt modelId="{A66C6A8B-3C26-42F9-8A94-E6697BDCE19E}" type="parTrans" cxnId="{3D7A1757-3D32-4825-B1CE-E4FBFD9CC703}">
      <dgm:prSet/>
      <dgm:spPr/>
      <dgm:t>
        <a:bodyPr/>
        <a:lstStyle/>
        <a:p>
          <a:endParaRPr lang="en-US"/>
        </a:p>
      </dgm:t>
    </dgm:pt>
    <dgm:pt modelId="{3CD72670-E6A6-44C0-9A6F-02CB4A9513AE}" type="sibTrans" cxnId="{3D7A1757-3D32-4825-B1CE-E4FBFD9CC703}">
      <dgm:prSet/>
      <dgm:spPr/>
      <dgm:t>
        <a:bodyPr/>
        <a:lstStyle/>
        <a:p>
          <a:endParaRPr lang="en-US"/>
        </a:p>
      </dgm:t>
    </dgm:pt>
    <dgm:pt modelId="{9C638F8C-838A-4B35-81F2-87E2A746377A}" type="pres">
      <dgm:prSet presAssocID="{45024624-540D-45CC-BF73-4B2E274D1048}" presName="diagram" presStyleCnt="0">
        <dgm:presLayoutVars>
          <dgm:dir/>
          <dgm:resizeHandles val="exact"/>
        </dgm:presLayoutVars>
      </dgm:prSet>
      <dgm:spPr/>
    </dgm:pt>
    <dgm:pt modelId="{7375642C-355A-4209-A9C2-63F7D3A0CEB0}" type="pres">
      <dgm:prSet presAssocID="{C81D7E66-5061-44BD-9065-8A57A5252790}" presName="node" presStyleLbl="node1" presStyleIdx="0" presStyleCnt="7">
        <dgm:presLayoutVars>
          <dgm:bulletEnabled val="1"/>
        </dgm:presLayoutVars>
      </dgm:prSet>
      <dgm:spPr/>
    </dgm:pt>
    <dgm:pt modelId="{5519FA6D-BA17-41A7-909B-EDA21F0F8BE6}" type="pres">
      <dgm:prSet presAssocID="{AE2C9297-91EB-4DD3-BC45-294BD2A9D8A1}" presName="sibTrans" presStyleCnt="0"/>
      <dgm:spPr/>
    </dgm:pt>
    <dgm:pt modelId="{D9F7A385-C94C-4FE6-BF47-75C6149508F0}" type="pres">
      <dgm:prSet presAssocID="{9A6665FF-AF24-4904-A7FE-8987EB51E026}" presName="node" presStyleLbl="node1" presStyleIdx="1" presStyleCnt="7">
        <dgm:presLayoutVars>
          <dgm:bulletEnabled val="1"/>
        </dgm:presLayoutVars>
      </dgm:prSet>
      <dgm:spPr/>
    </dgm:pt>
    <dgm:pt modelId="{B8A2AE3C-6995-453B-AE7D-F9AC7AD304EC}" type="pres">
      <dgm:prSet presAssocID="{FA844F27-1C22-4DA4-9825-A6A0526ECA15}" presName="sibTrans" presStyleCnt="0"/>
      <dgm:spPr/>
    </dgm:pt>
    <dgm:pt modelId="{2F4C921D-1D1A-4CBD-A43E-19248E1EE1A9}" type="pres">
      <dgm:prSet presAssocID="{000739AC-9ED7-4E6B-9B2F-14C33AB5F9D1}" presName="node" presStyleLbl="node1" presStyleIdx="2" presStyleCnt="7">
        <dgm:presLayoutVars>
          <dgm:bulletEnabled val="1"/>
        </dgm:presLayoutVars>
      </dgm:prSet>
      <dgm:spPr/>
    </dgm:pt>
    <dgm:pt modelId="{026617E9-5639-4F7F-B2C2-CB1888C8B5C6}" type="pres">
      <dgm:prSet presAssocID="{E2F6F440-E093-4399-8AC7-5F6B09B36B7E}" presName="sibTrans" presStyleCnt="0"/>
      <dgm:spPr/>
    </dgm:pt>
    <dgm:pt modelId="{B092B728-B472-445C-ABBB-F18D9F6A27EF}" type="pres">
      <dgm:prSet presAssocID="{194F03A3-D9B0-4219-B940-74558E6D323D}" presName="node" presStyleLbl="node1" presStyleIdx="3" presStyleCnt="7">
        <dgm:presLayoutVars>
          <dgm:bulletEnabled val="1"/>
        </dgm:presLayoutVars>
      </dgm:prSet>
      <dgm:spPr/>
    </dgm:pt>
    <dgm:pt modelId="{6E586E94-8049-45AC-BCFB-EBC142E18A4D}" type="pres">
      <dgm:prSet presAssocID="{0F9F19E6-647C-4E2A-8DEA-5582142ED9A4}" presName="sibTrans" presStyleCnt="0"/>
      <dgm:spPr/>
    </dgm:pt>
    <dgm:pt modelId="{5E60D9DF-022A-4CDA-A778-FA29254EECC1}" type="pres">
      <dgm:prSet presAssocID="{8C4049FA-DF7C-4925-9F12-FE4E07FE0519}" presName="node" presStyleLbl="node1" presStyleIdx="4" presStyleCnt="7">
        <dgm:presLayoutVars>
          <dgm:bulletEnabled val="1"/>
        </dgm:presLayoutVars>
      </dgm:prSet>
      <dgm:spPr/>
    </dgm:pt>
    <dgm:pt modelId="{8E8858A3-9404-4447-9A95-C33182DC884A}" type="pres">
      <dgm:prSet presAssocID="{4DCE388E-E9CB-49C1-902E-BE18D528A754}" presName="sibTrans" presStyleCnt="0"/>
      <dgm:spPr/>
    </dgm:pt>
    <dgm:pt modelId="{0CC1A541-2C40-44E6-A9BE-654DC1DC6870}" type="pres">
      <dgm:prSet presAssocID="{83EFD7FE-26A2-4500-BF58-E515B622ACB3}" presName="node" presStyleLbl="node1" presStyleIdx="5" presStyleCnt="7">
        <dgm:presLayoutVars>
          <dgm:bulletEnabled val="1"/>
        </dgm:presLayoutVars>
      </dgm:prSet>
      <dgm:spPr/>
    </dgm:pt>
    <dgm:pt modelId="{E15325F9-66A2-4B83-8566-C769122DE8DA}" type="pres">
      <dgm:prSet presAssocID="{4DD52A32-5743-4353-86DF-DF86FE9E0004}" presName="sibTrans" presStyleCnt="0"/>
      <dgm:spPr/>
    </dgm:pt>
    <dgm:pt modelId="{11CB9718-5DF1-4289-861C-341F06500F1F}" type="pres">
      <dgm:prSet presAssocID="{0044E8A1-C4D5-49E2-9621-DBEAC69113F5}" presName="node" presStyleLbl="node1" presStyleIdx="6" presStyleCnt="7">
        <dgm:presLayoutVars>
          <dgm:bulletEnabled val="1"/>
        </dgm:presLayoutVars>
      </dgm:prSet>
      <dgm:spPr/>
    </dgm:pt>
  </dgm:ptLst>
  <dgm:cxnLst>
    <dgm:cxn modelId="{412E0117-68FA-41FA-891C-81D9C39BD3F7}" type="presOf" srcId="{194F03A3-D9B0-4219-B940-74558E6D323D}" destId="{B092B728-B472-445C-ABBB-F18D9F6A27EF}" srcOrd="0" destOrd="0" presId="urn:microsoft.com/office/officeart/2005/8/layout/default"/>
    <dgm:cxn modelId="{F6DDD721-736E-453A-8E77-963CF03A9B5A}" srcId="{45024624-540D-45CC-BF73-4B2E274D1048}" destId="{9A6665FF-AF24-4904-A7FE-8987EB51E026}" srcOrd="1" destOrd="0" parTransId="{B4454F44-893C-4873-9AA4-28140AF1DC88}" sibTransId="{FA844F27-1C22-4DA4-9825-A6A0526ECA15}"/>
    <dgm:cxn modelId="{FB3DF62A-F635-45DF-B539-8BE73B4EE57E}" type="presOf" srcId="{000739AC-9ED7-4E6B-9B2F-14C33AB5F9D1}" destId="{2F4C921D-1D1A-4CBD-A43E-19248E1EE1A9}" srcOrd="0" destOrd="0" presId="urn:microsoft.com/office/officeart/2005/8/layout/default"/>
    <dgm:cxn modelId="{DF6C8137-5486-4CC5-93D4-FB203C103349}" type="presOf" srcId="{45024624-540D-45CC-BF73-4B2E274D1048}" destId="{9C638F8C-838A-4B35-81F2-87E2A746377A}" srcOrd="0" destOrd="0" presId="urn:microsoft.com/office/officeart/2005/8/layout/default"/>
    <dgm:cxn modelId="{99141661-D6A8-4A4E-A551-AA5C330E5D3D}" type="presOf" srcId="{9A6665FF-AF24-4904-A7FE-8987EB51E026}" destId="{D9F7A385-C94C-4FE6-BF47-75C6149508F0}" srcOrd="0" destOrd="0" presId="urn:microsoft.com/office/officeart/2005/8/layout/default"/>
    <dgm:cxn modelId="{FBF2FE4C-9EEC-4264-AE23-DE192DB354F8}" srcId="{45024624-540D-45CC-BF73-4B2E274D1048}" destId="{8C4049FA-DF7C-4925-9F12-FE4E07FE0519}" srcOrd="4" destOrd="0" parTransId="{588B17E7-46F0-4C5B-9C49-6B00B2047388}" sibTransId="{4DCE388E-E9CB-49C1-902E-BE18D528A754}"/>
    <dgm:cxn modelId="{9110346F-FED2-428D-8283-B841E0F348A5}" srcId="{45024624-540D-45CC-BF73-4B2E274D1048}" destId="{194F03A3-D9B0-4219-B940-74558E6D323D}" srcOrd="3" destOrd="0" parTransId="{2B5B637D-4072-4ACA-9BDA-49090218E175}" sibTransId="{0F9F19E6-647C-4E2A-8DEA-5582142ED9A4}"/>
    <dgm:cxn modelId="{3D7A1757-3D32-4825-B1CE-E4FBFD9CC703}" srcId="{45024624-540D-45CC-BF73-4B2E274D1048}" destId="{0044E8A1-C4D5-49E2-9621-DBEAC69113F5}" srcOrd="6" destOrd="0" parTransId="{A66C6A8B-3C26-42F9-8A94-E6697BDCE19E}" sibTransId="{3CD72670-E6A6-44C0-9A6F-02CB4A9513AE}"/>
    <dgm:cxn modelId="{9AF4218E-D6B8-4DD4-96C8-A35CC9E98646}" srcId="{45024624-540D-45CC-BF73-4B2E274D1048}" destId="{000739AC-9ED7-4E6B-9B2F-14C33AB5F9D1}" srcOrd="2" destOrd="0" parTransId="{42B802E7-004E-44D1-9F92-965CDBE33D4D}" sibTransId="{E2F6F440-E093-4399-8AC7-5F6B09B36B7E}"/>
    <dgm:cxn modelId="{9238DC8E-08D4-424F-850E-58FA0DB7339D}" srcId="{45024624-540D-45CC-BF73-4B2E274D1048}" destId="{83EFD7FE-26A2-4500-BF58-E515B622ACB3}" srcOrd="5" destOrd="0" parTransId="{635DC257-AC9D-4391-A45F-8376256E6CB5}" sibTransId="{4DD52A32-5743-4353-86DF-DF86FE9E0004}"/>
    <dgm:cxn modelId="{3E9E3CA3-F498-4C8E-A034-03A6F04366B7}" type="presOf" srcId="{8C4049FA-DF7C-4925-9F12-FE4E07FE0519}" destId="{5E60D9DF-022A-4CDA-A778-FA29254EECC1}" srcOrd="0" destOrd="0" presId="urn:microsoft.com/office/officeart/2005/8/layout/default"/>
    <dgm:cxn modelId="{0DC4C6AA-E503-4DF9-B427-EC8C6BBD7343}" type="presOf" srcId="{0044E8A1-C4D5-49E2-9621-DBEAC69113F5}" destId="{11CB9718-5DF1-4289-861C-341F06500F1F}" srcOrd="0" destOrd="0" presId="urn:microsoft.com/office/officeart/2005/8/layout/default"/>
    <dgm:cxn modelId="{E3491DCC-2A84-457B-847F-4CE778610D7A}" type="presOf" srcId="{83EFD7FE-26A2-4500-BF58-E515B622ACB3}" destId="{0CC1A541-2C40-44E6-A9BE-654DC1DC6870}" srcOrd="0" destOrd="0" presId="urn:microsoft.com/office/officeart/2005/8/layout/default"/>
    <dgm:cxn modelId="{94A195CF-0ABB-42E6-B51D-683ABF55FC6D}" srcId="{45024624-540D-45CC-BF73-4B2E274D1048}" destId="{C81D7E66-5061-44BD-9065-8A57A5252790}" srcOrd="0" destOrd="0" parTransId="{FCC94821-076A-4923-ACAE-5932A86CDFC7}" sibTransId="{AE2C9297-91EB-4DD3-BC45-294BD2A9D8A1}"/>
    <dgm:cxn modelId="{E14863E9-392B-4BA6-AC4C-03B343E4DCA8}" type="presOf" srcId="{C81D7E66-5061-44BD-9065-8A57A5252790}" destId="{7375642C-355A-4209-A9C2-63F7D3A0CEB0}" srcOrd="0" destOrd="0" presId="urn:microsoft.com/office/officeart/2005/8/layout/default"/>
    <dgm:cxn modelId="{2F0C6600-5C66-40B8-8C59-FC7D27EF6BFE}" type="presParOf" srcId="{9C638F8C-838A-4B35-81F2-87E2A746377A}" destId="{7375642C-355A-4209-A9C2-63F7D3A0CEB0}" srcOrd="0" destOrd="0" presId="urn:microsoft.com/office/officeart/2005/8/layout/default"/>
    <dgm:cxn modelId="{7C2CF103-B555-4952-97BD-4EFE07A5BD8E}" type="presParOf" srcId="{9C638F8C-838A-4B35-81F2-87E2A746377A}" destId="{5519FA6D-BA17-41A7-909B-EDA21F0F8BE6}" srcOrd="1" destOrd="0" presId="urn:microsoft.com/office/officeart/2005/8/layout/default"/>
    <dgm:cxn modelId="{FDC046ED-1E1E-40E4-AC6D-682E46980891}" type="presParOf" srcId="{9C638F8C-838A-4B35-81F2-87E2A746377A}" destId="{D9F7A385-C94C-4FE6-BF47-75C6149508F0}" srcOrd="2" destOrd="0" presId="urn:microsoft.com/office/officeart/2005/8/layout/default"/>
    <dgm:cxn modelId="{00388451-DE76-4797-9F89-D4448E8CCFB9}" type="presParOf" srcId="{9C638F8C-838A-4B35-81F2-87E2A746377A}" destId="{B8A2AE3C-6995-453B-AE7D-F9AC7AD304EC}" srcOrd="3" destOrd="0" presId="urn:microsoft.com/office/officeart/2005/8/layout/default"/>
    <dgm:cxn modelId="{9131D3CA-7995-41DB-B33E-B5E1A76CDB8E}" type="presParOf" srcId="{9C638F8C-838A-4B35-81F2-87E2A746377A}" destId="{2F4C921D-1D1A-4CBD-A43E-19248E1EE1A9}" srcOrd="4" destOrd="0" presId="urn:microsoft.com/office/officeart/2005/8/layout/default"/>
    <dgm:cxn modelId="{241323C3-784F-4066-9C7E-7FFE57D76CDC}" type="presParOf" srcId="{9C638F8C-838A-4B35-81F2-87E2A746377A}" destId="{026617E9-5639-4F7F-B2C2-CB1888C8B5C6}" srcOrd="5" destOrd="0" presId="urn:microsoft.com/office/officeart/2005/8/layout/default"/>
    <dgm:cxn modelId="{742B84D1-A0B9-4684-BF00-EAEB9B30E90D}" type="presParOf" srcId="{9C638F8C-838A-4B35-81F2-87E2A746377A}" destId="{B092B728-B472-445C-ABBB-F18D9F6A27EF}" srcOrd="6" destOrd="0" presId="urn:microsoft.com/office/officeart/2005/8/layout/default"/>
    <dgm:cxn modelId="{03563751-D372-4983-9208-E7D7FF183AF3}" type="presParOf" srcId="{9C638F8C-838A-4B35-81F2-87E2A746377A}" destId="{6E586E94-8049-45AC-BCFB-EBC142E18A4D}" srcOrd="7" destOrd="0" presId="urn:microsoft.com/office/officeart/2005/8/layout/default"/>
    <dgm:cxn modelId="{5DA6453E-C024-4446-A136-FEBA12D9AE10}" type="presParOf" srcId="{9C638F8C-838A-4B35-81F2-87E2A746377A}" destId="{5E60D9DF-022A-4CDA-A778-FA29254EECC1}" srcOrd="8" destOrd="0" presId="urn:microsoft.com/office/officeart/2005/8/layout/default"/>
    <dgm:cxn modelId="{59F9CD68-8973-43D6-A4F9-F99826DE8861}" type="presParOf" srcId="{9C638F8C-838A-4B35-81F2-87E2A746377A}" destId="{8E8858A3-9404-4447-9A95-C33182DC884A}" srcOrd="9" destOrd="0" presId="urn:microsoft.com/office/officeart/2005/8/layout/default"/>
    <dgm:cxn modelId="{97AB6FF2-1833-4C2C-A452-DDABE86AB09A}" type="presParOf" srcId="{9C638F8C-838A-4B35-81F2-87E2A746377A}" destId="{0CC1A541-2C40-44E6-A9BE-654DC1DC6870}" srcOrd="10" destOrd="0" presId="urn:microsoft.com/office/officeart/2005/8/layout/default"/>
    <dgm:cxn modelId="{85423C73-B7E7-4808-9358-8096BFA80431}" type="presParOf" srcId="{9C638F8C-838A-4B35-81F2-87E2A746377A}" destId="{E15325F9-66A2-4B83-8566-C769122DE8DA}" srcOrd="11" destOrd="0" presId="urn:microsoft.com/office/officeart/2005/8/layout/default"/>
    <dgm:cxn modelId="{ADED88DB-CBCC-4518-B212-D6BFA738621B}" type="presParOf" srcId="{9C638F8C-838A-4B35-81F2-87E2A746377A}" destId="{11CB9718-5DF1-4289-861C-341F06500F1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8C56EB-3335-49E9-A10F-0F19D102C8B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8B46C5-1153-4C6E-A94B-1F3B85DF9636}">
      <dgm:prSet/>
      <dgm:spPr/>
      <dgm:t>
        <a:bodyPr/>
        <a:lstStyle/>
        <a:p>
          <a:r>
            <a:rPr lang="en-US"/>
            <a:t>User types: size</a:t>
          </a:r>
        </a:p>
      </dgm:t>
    </dgm:pt>
    <dgm:pt modelId="{64B31894-F466-46C5-8660-C0CF9017CE26}" type="parTrans" cxnId="{73D60644-31BF-43A9-A51F-9D7310E82D0C}">
      <dgm:prSet/>
      <dgm:spPr/>
      <dgm:t>
        <a:bodyPr/>
        <a:lstStyle/>
        <a:p>
          <a:endParaRPr lang="en-US"/>
        </a:p>
      </dgm:t>
    </dgm:pt>
    <dgm:pt modelId="{3E7861A3-83A4-4259-8373-4322CF735CED}" type="sibTrans" cxnId="{73D60644-31BF-43A9-A51F-9D7310E82D0C}">
      <dgm:prSet/>
      <dgm:spPr/>
      <dgm:t>
        <a:bodyPr/>
        <a:lstStyle/>
        <a:p>
          <a:endParaRPr lang="en-US"/>
        </a:p>
      </dgm:t>
    </dgm:pt>
    <dgm:pt modelId="{42FEC2CA-9B6F-48E5-9FF6-FF21C637BC54}">
      <dgm:prSet/>
      <dgm:spPr/>
      <dgm:t>
        <a:bodyPr/>
        <a:lstStyle/>
        <a:p>
          <a:r>
            <a:rPr lang="en-US"/>
            <a:t>main.cpp receives command  </a:t>
          </a:r>
        </a:p>
      </dgm:t>
    </dgm:pt>
    <dgm:pt modelId="{6DA2AB67-D2C2-4122-8048-175B900D96DD}" type="parTrans" cxnId="{193B5049-BDAE-4600-8613-9F177A2C0909}">
      <dgm:prSet/>
      <dgm:spPr/>
      <dgm:t>
        <a:bodyPr/>
        <a:lstStyle/>
        <a:p>
          <a:endParaRPr lang="en-US"/>
        </a:p>
      </dgm:t>
    </dgm:pt>
    <dgm:pt modelId="{334A0CF8-9E8A-400A-83B8-18000A6B1493}" type="sibTrans" cxnId="{193B5049-BDAE-4600-8613-9F177A2C0909}">
      <dgm:prSet/>
      <dgm:spPr/>
      <dgm:t>
        <a:bodyPr/>
        <a:lstStyle/>
        <a:p>
          <a:endParaRPr lang="en-US"/>
        </a:p>
      </dgm:t>
    </dgm:pt>
    <dgm:pt modelId="{B114F9E7-F46A-43F0-8D9A-D4E27FEA75E3}">
      <dgm:prSet/>
      <dgm:spPr/>
      <dgm:t>
        <a:bodyPr/>
        <a:lstStyle/>
        <a:p>
          <a:r>
            <a:rPr lang="en-US"/>
            <a:t>FileSystem delegates to Directory  </a:t>
          </a:r>
        </a:p>
      </dgm:t>
    </dgm:pt>
    <dgm:pt modelId="{9A19B4C3-F292-425B-B77E-878662FEEA76}" type="parTrans" cxnId="{E099F46B-B9FD-44B6-82A0-794B3EF0AE89}">
      <dgm:prSet/>
      <dgm:spPr/>
      <dgm:t>
        <a:bodyPr/>
        <a:lstStyle/>
        <a:p>
          <a:endParaRPr lang="en-US"/>
        </a:p>
      </dgm:t>
    </dgm:pt>
    <dgm:pt modelId="{95131766-28AF-4D1A-8679-20B0B31F7979}" type="sibTrans" cxnId="{E099F46B-B9FD-44B6-82A0-794B3EF0AE89}">
      <dgm:prSet/>
      <dgm:spPr/>
      <dgm:t>
        <a:bodyPr/>
        <a:lstStyle/>
        <a:p>
          <a:endParaRPr lang="en-US"/>
        </a:p>
      </dgm:t>
    </dgm:pt>
    <dgm:pt modelId="{858895EE-2684-4556-BB53-2402E3DC26E0}">
      <dgm:prSet/>
      <dgm:spPr/>
      <dgm:t>
        <a:bodyPr/>
        <a:lstStyle/>
        <a:p>
          <a:r>
            <a:rPr lang="en-US"/>
            <a:t>Directory recursively calls calculateSize() on its children  </a:t>
          </a:r>
        </a:p>
      </dgm:t>
    </dgm:pt>
    <dgm:pt modelId="{BEF277BB-A084-4F5C-8AD9-A66BEBB1B56E}" type="parTrans" cxnId="{9741B50B-D009-42B0-AF8A-B666EC95D98F}">
      <dgm:prSet/>
      <dgm:spPr/>
      <dgm:t>
        <a:bodyPr/>
        <a:lstStyle/>
        <a:p>
          <a:endParaRPr lang="en-US"/>
        </a:p>
      </dgm:t>
    </dgm:pt>
    <dgm:pt modelId="{7E7E151F-4A5C-41F6-89AE-7DFA7FBB8D31}" type="sibTrans" cxnId="{9741B50B-D009-42B0-AF8A-B666EC95D98F}">
      <dgm:prSet/>
      <dgm:spPr/>
      <dgm:t>
        <a:bodyPr/>
        <a:lstStyle/>
        <a:p>
          <a:endParaRPr lang="en-US"/>
        </a:p>
      </dgm:t>
    </dgm:pt>
    <dgm:pt modelId="{601BCB3A-58A9-4437-A83E-A967545AC79A}">
      <dgm:prSet/>
      <dgm:spPr/>
      <dgm:t>
        <a:bodyPr/>
        <a:lstStyle/>
        <a:p>
          <a:r>
            <a:rPr lang="en-US"/>
            <a:t>Final result bubbles back up and is printed to CLI</a:t>
          </a:r>
        </a:p>
      </dgm:t>
    </dgm:pt>
    <dgm:pt modelId="{472183D5-2DFB-4252-8BF7-89792AB47355}" type="parTrans" cxnId="{F2C4E66F-00FE-4BF9-B828-52EA697B152A}">
      <dgm:prSet/>
      <dgm:spPr/>
      <dgm:t>
        <a:bodyPr/>
        <a:lstStyle/>
        <a:p>
          <a:endParaRPr lang="en-US"/>
        </a:p>
      </dgm:t>
    </dgm:pt>
    <dgm:pt modelId="{D93B4472-D276-47A9-9FCC-FA7F5739CF0F}" type="sibTrans" cxnId="{F2C4E66F-00FE-4BF9-B828-52EA697B152A}">
      <dgm:prSet/>
      <dgm:spPr/>
      <dgm:t>
        <a:bodyPr/>
        <a:lstStyle/>
        <a:p>
          <a:endParaRPr lang="en-US"/>
        </a:p>
      </dgm:t>
    </dgm:pt>
    <dgm:pt modelId="{A1E80C1B-CB15-4554-96CF-21073EFB234C}">
      <dgm:prSet/>
      <dgm:spPr/>
      <dgm:t>
        <a:bodyPr/>
        <a:lstStyle/>
        <a:p>
          <a:r>
            <a:rPr lang="en-US"/>
            <a:t>This is structured, layered, and testable command delegation.</a:t>
          </a:r>
        </a:p>
      </dgm:t>
    </dgm:pt>
    <dgm:pt modelId="{2A5247CC-D215-451F-A792-0D5B647C3F87}" type="parTrans" cxnId="{7F639A6C-C49C-41C1-AADD-E8622C798D19}">
      <dgm:prSet/>
      <dgm:spPr/>
      <dgm:t>
        <a:bodyPr/>
        <a:lstStyle/>
        <a:p>
          <a:endParaRPr lang="en-US"/>
        </a:p>
      </dgm:t>
    </dgm:pt>
    <dgm:pt modelId="{A4FEBB2B-771E-44A3-A3DD-C2FFDAA0F22F}" type="sibTrans" cxnId="{7F639A6C-C49C-41C1-AADD-E8622C798D19}">
      <dgm:prSet/>
      <dgm:spPr/>
      <dgm:t>
        <a:bodyPr/>
        <a:lstStyle/>
        <a:p>
          <a:endParaRPr lang="en-US"/>
        </a:p>
      </dgm:t>
    </dgm:pt>
    <dgm:pt modelId="{42571AA2-E1F9-4551-AF66-DE58903A7EFA}" type="pres">
      <dgm:prSet presAssocID="{6E8C56EB-3335-49E9-A10F-0F19D102C8BD}" presName="Name0" presStyleCnt="0">
        <dgm:presLayoutVars>
          <dgm:dir/>
          <dgm:resizeHandles val="exact"/>
        </dgm:presLayoutVars>
      </dgm:prSet>
      <dgm:spPr/>
    </dgm:pt>
    <dgm:pt modelId="{F5B8DDCB-7D25-40FA-94A9-D11B3D450172}" type="pres">
      <dgm:prSet presAssocID="{9C8B46C5-1153-4C6E-A94B-1F3B85DF9636}" presName="node" presStyleLbl="node1" presStyleIdx="0" presStyleCnt="6">
        <dgm:presLayoutVars>
          <dgm:bulletEnabled val="1"/>
        </dgm:presLayoutVars>
      </dgm:prSet>
      <dgm:spPr/>
    </dgm:pt>
    <dgm:pt modelId="{4C5E0140-918D-462A-AD73-7A78C2BBE2F9}" type="pres">
      <dgm:prSet presAssocID="{3E7861A3-83A4-4259-8373-4322CF735CED}" presName="sibTrans" presStyleLbl="sibTrans1D1" presStyleIdx="0" presStyleCnt="5"/>
      <dgm:spPr/>
    </dgm:pt>
    <dgm:pt modelId="{B2B81EA1-07AC-4A02-8785-D370F182C11F}" type="pres">
      <dgm:prSet presAssocID="{3E7861A3-83A4-4259-8373-4322CF735CED}" presName="connectorText" presStyleLbl="sibTrans1D1" presStyleIdx="0" presStyleCnt="5"/>
      <dgm:spPr/>
    </dgm:pt>
    <dgm:pt modelId="{3FE89D97-045B-4CD1-8002-16166A3E0AF9}" type="pres">
      <dgm:prSet presAssocID="{42FEC2CA-9B6F-48E5-9FF6-FF21C637BC54}" presName="node" presStyleLbl="node1" presStyleIdx="1" presStyleCnt="6">
        <dgm:presLayoutVars>
          <dgm:bulletEnabled val="1"/>
        </dgm:presLayoutVars>
      </dgm:prSet>
      <dgm:spPr/>
    </dgm:pt>
    <dgm:pt modelId="{864C4F0C-0A07-49C8-A9FD-B7D6372E3454}" type="pres">
      <dgm:prSet presAssocID="{334A0CF8-9E8A-400A-83B8-18000A6B1493}" presName="sibTrans" presStyleLbl="sibTrans1D1" presStyleIdx="1" presStyleCnt="5"/>
      <dgm:spPr/>
    </dgm:pt>
    <dgm:pt modelId="{A8AC7B50-6304-416C-BB26-60AB0AEEEBC3}" type="pres">
      <dgm:prSet presAssocID="{334A0CF8-9E8A-400A-83B8-18000A6B1493}" presName="connectorText" presStyleLbl="sibTrans1D1" presStyleIdx="1" presStyleCnt="5"/>
      <dgm:spPr/>
    </dgm:pt>
    <dgm:pt modelId="{B015F2AD-6D46-49C4-8495-C76B127BBBA5}" type="pres">
      <dgm:prSet presAssocID="{B114F9E7-F46A-43F0-8D9A-D4E27FEA75E3}" presName="node" presStyleLbl="node1" presStyleIdx="2" presStyleCnt="6">
        <dgm:presLayoutVars>
          <dgm:bulletEnabled val="1"/>
        </dgm:presLayoutVars>
      </dgm:prSet>
      <dgm:spPr/>
    </dgm:pt>
    <dgm:pt modelId="{5C947001-B0B8-46EC-9DAA-8267394B1626}" type="pres">
      <dgm:prSet presAssocID="{95131766-28AF-4D1A-8679-20B0B31F7979}" presName="sibTrans" presStyleLbl="sibTrans1D1" presStyleIdx="2" presStyleCnt="5"/>
      <dgm:spPr/>
    </dgm:pt>
    <dgm:pt modelId="{D0EBC769-1E53-42BA-8B05-B12C8656A9A6}" type="pres">
      <dgm:prSet presAssocID="{95131766-28AF-4D1A-8679-20B0B31F7979}" presName="connectorText" presStyleLbl="sibTrans1D1" presStyleIdx="2" presStyleCnt="5"/>
      <dgm:spPr/>
    </dgm:pt>
    <dgm:pt modelId="{FEA97FC1-4D90-44DE-838B-7BFF2C2545EC}" type="pres">
      <dgm:prSet presAssocID="{858895EE-2684-4556-BB53-2402E3DC26E0}" presName="node" presStyleLbl="node1" presStyleIdx="3" presStyleCnt="6">
        <dgm:presLayoutVars>
          <dgm:bulletEnabled val="1"/>
        </dgm:presLayoutVars>
      </dgm:prSet>
      <dgm:spPr/>
    </dgm:pt>
    <dgm:pt modelId="{F8F26796-5F7C-4812-8D6B-E2DFA0D6AC1B}" type="pres">
      <dgm:prSet presAssocID="{7E7E151F-4A5C-41F6-89AE-7DFA7FBB8D31}" presName="sibTrans" presStyleLbl="sibTrans1D1" presStyleIdx="3" presStyleCnt="5"/>
      <dgm:spPr/>
    </dgm:pt>
    <dgm:pt modelId="{DC0F4360-5AFE-4DA4-B89E-8E79E743B2A7}" type="pres">
      <dgm:prSet presAssocID="{7E7E151F-4A5C-41F6-89AE-7DFA7FBB8D31}" presName="connectorText" presStyleLbl="sibTrans1D1" presStyleIdx="3" presStyleCnt="5"/>
      <dgm:spPr/>
    </dgm:pt>
    <dgm:pt modelId="{7CD74490-D47D-42CF-84FF-7809B7AEFA7C}" type="pres">
      <dgm:prSet presAssocID="{601BCB3A-58A9-4437-A83E-A967545AC79A}" presName="node" presStyleLbl="node1" presStyleIdx="4" presStyleCnt="6">
        <dgm:presLayoutVars>
          <dgm:bulletEnabled val="1"/>
        </dgm:presLayoutVars>
      </dgm:prSet>
      <dgm:spPr/>
    </dgm:pt>
    <dgm:pt modelId="{5FD1BA2D-964F-4335-B630-62F4926DFB42}" type="pres">
      <dgm:prSet presAssocID="{D93B4472-D276-47A9-9FCC-FA7F5739CF0F}" presName="sibTrans" presStyleLbl="sibTrans1D1" presStyleIdx="4" presStyleCnt="5"/>
      <dgm:spPr/>
    </dgm:pt>
    <dgm:pt modelId="{0577A6E8-1436-41CB-97A4-FA969DFE6E00}" type="pres">
      <dgm:prSet presAssocID="{D93B4472-D276-47A9-9FCC-FA7F5739CF0F}" presName="connectorText" presStyleLbl="sibTrans1D1" presStyleIdx="4" presStyleCnt="5"/>
      <dgm:spPr/>
    </dgm:pt>
    <dgm:pt modelId="{C591C868-69D4-487B-9DDB-8801E13AE92D}" type="pres">
      <dgm:prSet presAssocID="{A1E80C1B-CB15-4554-96CF-21073EFB234C}" presName="node" presStyleLbl="node1" presStyleIdx="5" presStyleCnt="6">
        <dgm:presLayoutVars>
          <dgm:bulletEnabled val="1"/>
        </dgm:presLayoutVars>
      </dgm:prSet>
      <dgm:spPr/>
    </dgm:pt>
  </dgm:ptLst>
  <dgm:cxnLst>
    <dgm:cxn modelId="{C2A29101-0B2A-4BB7-A5DA-B8105BE96E22}" type="presOf" srcId="{6E8C56EB-3335-49E9-A10F-0F19D102C8BD}" destId="{42571AA2-E1F9-4551-AF66-DE58903A7EFA}" srcOrd="0" destOrd="0" presId="urn:microsoft.com/office/officeart/2016/7/layout/RepeatingBendingProcessNew"/>
    <dgm:cxn modelId="{9741B50B-D009-42B0-AF8A-B666EC95D98F}" srcId="{6E8C56EB-3335-49E9-A10F-0F19D102C8BD}" destId="{858895EE-2684-4556-BB53-2402E3DC26E0}" srcOrd="3" destOrd="0" parTransId="{BEF277BB-A084-4F5C-8AD9-A66BEBB1B56E}" sibTransId="{7E7E151F-4A5C-41F6-89AE-7DFA7FBB8D31}"/>
    <dgm:cxn modelId="{61825F0D-1723-4567-AC9E-3A7B76D7145B}" type="presOf" srcId="{858895EE-2684-4556-BB53-2402E3DC26E0}" destId="{FEA97FC1-4D90-44DE-838B-7BFF2C2545EC}" srcOrd="0" destOrd="0" presId="urn:microsoft.com/office/officeart/2016/7/layout/RepeatingBendingProcessNew"/>
    <dgm:cxn modelId="{CAB53212-D99D-4433-BBCB-02669E1D8C1B}" type="presOf" srcId="{95131766-28AF-4D1A-8679-20B0B31F7979}" destId="{D0EBC769-1E53-42BA-8B05-B12C8656A9A6}" srcOrd="1" destOrd="0" presId="urn:microsoft.com/office/officeart/2016/7/layout/RepeatingBendingProcessNew"/>
    <dgm:cxn modelId="{D4C8DC24-FE95-45BF-9826-C5EC8DCFF144}" type="presOf" srcId="{42FEC2CA-9B6F-48E5-9FF6-FF21C637BC54}" destId="{3FE89D97-045B-4CD1-8002-16166A3E0AF9}" srcOrd="0" destOrd="0" presId="urn:microsoft.com/office/officeart/2016/7/layout/RepeatingBendingProcessNew"/>
    <dgm:cxn modelId="{C3CF8728-F312-4AE7-9721-B86D06060DF5}" type="presOf" srcId="{D93B4472-D276-47A9-9FCC-FA7F5739CF0F}" destId="{5FD1BA2D-964F-4335-B630-62F4926DFB42}" srcOrd="0" destOrd="0" presId="urn:microsoft.com/office/officeart/2016/7/layout/RepeatingBendingProcessNew"/>
    <dgm:cxn modelId="{74840D37-13B9-41F8-9FE4-A0FCAFBE810D}" type="presOf" srcId="{D93B4472-D276-47A9-9FCC-FA7F5739CF0F}" destId="{0577A6E8-1436-41CB-97A4-FA969DFE6E00}" srcOrd="1" destOrd="0" presId="urn:microsoft.com/office/officeart/2016/7/layout/RepeatingBendingProcessNew"/>
    <dgm:cxn modelId="{B3C00842-3362-47C7-A18C-ED48E4D8AD69}" type="presOf" srcId="{3E7861A3-83A4-4259-8373-4322CF735CED}" destId="{B2B81EA1-07AC-4A02-8785-D370F182C11F}" srcOrd="1" destOrd="0" presId="urn:microsoft.com/office/officeart/2016/7/layout/RepeatingBendingProcessNew"/>
    <dgm:cxn modelId="{18079A43-C6DE-4629-ADBB-AB615100B8CF}" type="presOf" srcId="{334A0CF8-9E8A-400A-83B8-18000A6B1493}" destId="{864C4F0C-0A07-49C8-A9FD-B7D6372E3454}" srcOrd="0" destOrd="0" presId="urn:microsoft.com/office/officeart/2016/7/layout/RepeatingBendingProcessNew"/>
    <dgm:cxn modelId="{73D60644-31BF-43A9-A51F-9D7310E82D0C}" srcId="{6E8C56EB-3335-49E9-A10F-0F19D102C8BD}" destId="{9C8B46C5-1153-4C6E-A94B-1F3B85DF9636}" srcOrd="0" destOrd="0" parTransId="{64B31894-F466-46C5-8660-C0CF9017CE26}" sibTransId="{3E7861A3-83A4-4259-8373-4322CF735CED}"/>
    <dgm:cxn modelId="{193B5049-BDAE-4600-8613-9F177A2C0909}" srcId="{6E8C56EB-3335-49E9-A10F-0F19D102C8BD}" destId="{42FEC2CA-9B6F-48E5-9FF6-FF21C637BC54}" srcOrd="1" destOrd="0" parTransId="{6DA2AB67-D2C2-4122-8048-175B900D96DD}" sibTransId="{334A0CF8-9E8A-400A-83B8-18000A6B1493}"/>
    <dgm:cxn modelId="{E099F46B-B9FD-44B6-82A0-794B3EF0AE89}" srcId="{6E8C56EB-3335-49E9-A10F-0F19D102C8BD}" destId="{B114F9E7-F46A-43F0-8D9A-D4E27FEA75E3}" srcOrd="2" destOrd="0" parTransId="{9A19B4C3-F292-425B-B77E-878662FEEA76}" sibTransId="{95131766-28AF-4D1A-8679-20B0B31F7979}"/>
    <dgm:cxn modelId="{7F639A6C-C49C-41C1-AADD-E8622C798D19}" srcId="{6E8C56EB-3335-49E9-A10F-0F19D102C8BD}" destId="{A1E80C1B-CB15-4554-96CF-21073EFB234C}" srcOrd="5" destOrd="0" parTransId="{2A5247CC-D215-451F-A792-0D5B647C3F87}" sibTransId="{A4FEBB2B-771E-44A3-A3DD-C2FFDAA0F22F}"/>
    <dgm:cxn modelId="{F2C4E66F-00FE-4BF9-B828-52EA697B152A}" srcId="{6E8C56EB-3335-49E9-A10F-0F19D102C8BD}" destId="{601BCB3A-58A9-4437-A83E-A967545AC79A}" srcOrd="4" destOrd="0" parTransId="{472183D5-2DFB-4252-8BF7-89792AB47355}" sibTransId="{D93B4472-D276-47A9-9FCC-FA7F5739CF0F}"/>
    <dgm:cxn modelId="{0985BB74-F01B-44E1-982F-1FB62C58E331}" type="presOf" srcId="{95131766-28AF-4D1A-8679-20B0B31F7979}" destId="{5C947001-B0B8-46EC-9DAA-8267394B1626}" srcOrd="0" destOrd="0" presId="urn:microsoft.com/office/officeart/2016/7/layout/RepeatingBendingProcessNew"/>
    <dgm:cxn modelId="{985ABD75-08CD-4772-A9A6-95CEA2A83029}" type="presOf" srcId="{3E7861A3-83A4-4259-8373-4322CF735CED}" destId="{4C5E0140-918D-462A-AD73-7A78C2BBE2F9}" srcOrd="0" destOrd="0" presId="urn:microsoft.com/office/officeart/2016/7/layout/RepeatingBendingProcessNew"/>
    <dgm:cxn modelId="{C393BF94-C56D-4A3F-ACF7-09AC70C55EEA}" type="presOf" srcId="{7E7E151F-4A5C-41F6-89AE-7DFA7FBB8D31}" destId="{DC0F4360-5AFE-4DA4-B89E-8E79E743B2A7}" srcOrd="1" destOrd="0" presId="urn:microsoft.com/office/officeart/2016/7/layout/RepeatingBendingProcessNew"/>
    <dgm:cxn modelId="{8DDC2CAD-96EC-4E91-B924-80C15EB8ABA9}" type="presOf" srcId="{601BCB3A-58A9-4437-A83E-A967545AC79A}" destId="{7CD74490-D47D-42CF-84FF-7809B7AEFA7C}" srcOrd="0" destOrd="0" presId="urn:microsoft.com/office/officeart/2016/7/layout/RepeatingBendingProcessNew"/>
    <dgm:cxn modelId="{1BAE63B4-A3F8-4E48-AF84-264FA82A1FDC}" type="presOf" srcId="{A1E80C1B-CB15-4554-96CF-21073EFB234C}" destId="{C591C868-69D4-487B-9DDB-8801E13AE92D}" srcOrd="0" destOrd="0" presId="urn:microsoft.com/office/officeart/2016/7/layout/RepeatingBendingProcessNew"/>
    <dgm:cxn modelId="{6BDB6FB8-B648-447A-9C68-8921FA2E3FBC}" type="presOf" srcId="{B114F9E7-F46A-43F0-8D9A-D4E27FEA75E3}" destId="{B015F2AD-6D46-49C4-8495-C76B127BBBA5}" srcOrd="0" destOrd="0" presId="urn:microsoft.com/office/officeart/2016/7/layout/RepeatingBendingProcessNew"/>
    <dgm:cxn modelId="{2A0CE5BB-C24A-4659-B96F-5DC61046EBFA}" type="presOf" srcId="{7E7E151F-4A5C-41F6-89AE-7DFA7FBB8D31}" destId="{F8F26796-5F7C-4812-8D6B-E2DFA0D6AC1B}" srcOrd="0" destOrd="0" presId="urn:microsoft.com/office/officeart/2016/7/layout/RepeatingBendingProcessNew"/>
    <dgm:cxn modelId="{C61282C5-40F0-4C40-B295-6AD5919740C1}" type="presOf" srcId="{9C8B46C5-1153-4C6E-A94B-1F3B85DF9636}" destId="{F5B8DDCB-7D25-40FA-94A9-D11B3D450172}" srcOrd="0" destOrd="0" presId="urn:microsoft.com/office/officeart/2016/7/layout/RepeatingBendingProcessNew"/>
    <dgm:cxn modelId="{05C78AF1-BF50-46D6-A0B3-05F25A5B17C5}" type="presOf" srcId="{334A0CF8-9E8A-400A-83B8-18000A6B1493}" destId="{A8AC7B50-6304-416C-BB26-60AB0AEEEBC3}" srcOrd="1" destOrd="0" presId="urn:microsoft.com/office/officeart/2016/7/layout/RepeatingBendingProcessNew"/>
    <dgm:cxn modelId="{5711396F-6D95-423B-988E-8678AFED6077}" type="presParOf" srcId="{42571AA2-E1F9-4551-AF66-DE58903A7EFA}" destId="{F5B8DDCB-7D25-40FA-94A9-D11B3D450172}" srcOrd="0" destOrd="0" presId="urn:microsoft.com/office/officeart/2016/7/layout/RepeatingBendingProcessNew"/>
    <dgm:cxn modelId="{C6F1B3D3-E1C3-4795-9641-40D5A45BAD5D}" type="presParOf" srcId="{42571AA2-E1F9-4551-AF66-DE58903A7EFA}" destId="{4C5E0140-918D-462A-AD73-7A78C2BBE2F9}" srcOrd="1" destOrd="0" presId="urn:microsoft.com/office/officeart/2016/7/layout/RepeatingBendingProcessNew"/>
    <dgm:cxn modelId="{2EAF2AFC-2CA5-4477-BD6F-B94B4C59BA57}" type="presParOf" srcId="{4C5E0140-918D-462A-AD73-7A78C2BBE2F9}" destId="{B2B81EA1-07AC-4A02-8785-D370F182C11F}" srcOrd="0" destOrd="0" presId="urn:microsoft.com/office/officeart/2016/7/layout/RepeatingBendingProcessNew"/>
    <dgm:cxn modelId="{A15EF2D3-BEC6-49B2-A866-98B04AFB18C0}" type="presParOf" srcId="{42571AA2-E1F9-4551-AF66-DE58903A7EFA}" destId="{3FE89D97-045B-4CD1-8002-16166A3E0AF9}" srcOrd="2" destOrd="0" presId="urn:microsoft.com/office/officeart/2016/7/layout/RepeatingBendingProcessNew"/>
    <dgm:cxn modelId="{0B65891E-097F-4EFF-BD53-A237AB426D11}" type="presParOf" srcId="{42571AA2-E1F9-4551-AF66-DE58903A7EFA}" destId="{864C4F0C-0A07-49C8-A9FD-B7D6372E3454}" srcOrd="3" destOrd="0" presId="urn:microsoft.com/office/officeart/2016/7/layout/RepeatingBendingProcessNew"/>
    <dgm:cxn modelId="{53901785-5004-4BE0-970B-A5B20D8CE1A9}" type="presParOf" srcId="{864C4F0C-0A07-49C8-A9FD-B7D6372E3454}" destId="{A8AC7B50-6304-416C-BB26-60AB0AEEEBC3}" srcOrd="0" destOrd="0" presId="urn:microsoft.com/office/officeart/2016/7/layout/RepeatingBendingProcessNew"/>
    <dgm:cxn modelId="{71CBE8EE-48F6-474E-A755-EA4302109093}" type="presParOf" srcId="{42571AA2-E1F9-4551-AF66-DE58903A7EFA}" destId="{B015F2AD-6D46-49C4-8495-C76B127BBBA5}" srcOrd="4" destOrd="0" presId="urn:microsoft.com/office/officeart/2016/7/layout/RepeatingBendingProcessNew"/>
    <dgm:cxn modelId="{49652304-AA63-48D0-A301-6ED9DA97428C}" type="presParOf" srcId="{42571AA2-E1F9-4551-AF66-DE58903A7EFA}" destId="{5C947001-B0B8-46EC-9DAA-8267394B1626}" srcOrd="5" destOrd="0" presId="urn:microsoft.com/office/officeart/2016/7/layout/RepeatingBendingProcessNew"/>
    <dgm:cxn modelId="{48F6BED5-630A-4E87-AA0B-5C08D9A9D343}" type="presParOf" srcId="{5C947001-B0B8-46EC-9DAA-8267394B1626}" destId="{D0EBC769-1E53-42BA-8B05-B12C8656A9A6}" srcOrd="0" destOrd="0" presId="urn:microsoft.com/office/officeart/2016/7/layout/RepeatingBendingProcessNew"/>
    <dgm:cxn modelId="{0142D77F-6A0B-46EF-A688-98CB174CA7ED}" type="presParOf" srcId="{42571AA2-E1F9-4551-AF66-DE58903A7EFA}" destId="{FEA97FC1-4D90-44DE-838B-7BFF2C2545EC}" srcOrd="6" destOrd="0" presId="urn:microsoft.com/office/officeart/2016/7/layout/RepeatingBendingProcessNew"/>
    <dgm:cxn modelId="{9DF0802C-F0F9-429B-B791-119E980E2374}" type="presParOf" srcId="{42571AA2-E1F9-4551-AF66-DE58903A7EFA}" destId="{F8F26796-5F7C-4812-8D6B-E2DFA0D6AC1B}" srcOrd="7" destOrd="0" presId="urn:microsoft.com/office/officeart/2016/7/layout/RepeatingBendingProcessNew"/>
    <dgm:cxn modelId="{E834324C-0A95-45E9-A710-89AE816FFEC1}" type="presParOf" srcId="{F8F26796-5F7C-4812-8D6B-E2DFA0D6AC1B}" destId="{DC0F4360-5AFE-4DA4-B89E-8E79E743B2A7}" srcOrd="0" destOrd="0" presId="urn:microsoft.com/office/officeart/2016/7/layout/RepeatingBendingProcessNew"/>
    <dgm:cxn modelId="{654FD4FD-122D-4227-B92B-C19D4FEE0D85}" type="presParOf" srcId="{42571AA2-E1F9-4551-AF66-DE58903A7EFA}" destId="{7CD74490-D47D-42CF-84FF-7809B7AEFA7C}" srcOrd="8" destOrd="0" presId="urn:microsoft.com/office/officeart/2016/7/layout/RepeatingBendingProcessNew"/>
    <dgm:cxn modelId="{BAD2B140-426B-4D88-844E-62F6B52AFB41}" type="presParOf" srcId="{42571AA2-E1F9-4551-AF66-DE58903A7EFA}" destId="{5FD1BA2D-964F-4335-B630-62F4926DFB42}" srcOrd="9" destOrd="0" presId="urn:microsoft.com/office/officeart/2016/7/layout/RepeatingBendingProcessNew"/>
    <dgm:cxn modelId="{79354F93-1E51-4A44-B53F-A32DB07D3BCC}" type="presParOf" srcId="{5FD1BA2D-964F-4335-B630-62F4926DFB42}" destId="{0577A6E8-1436-41CB-97A4-FA969DFE6E00}" srcOrd="0" destOrd="0" presId="urn:microsoft.com/office/officeart/2016/7/layout/RepeatingBendingProcessNew"/>
    <dgm:cxn modelId="{43321528-C899-4A53-826E-45F645D62BC1}" type="presParOf" srcId="{42571AA2-E1F9-4551-AF66-DE58903A7EFA}" destId="{C591C868-69D4-487B-9DDB-8801E13AE92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5642C-355A-4209-A9C2-63F7D3A0CEB0}">
      <dsp:nvSpPr>
        <dsp:cNvPr id="0" name=""/>
        <dsp:cNvSpPr/>
      </dsp:nvSpPr>
      <dsp:spPr>
        <a:xfrm>
          <a:off x="2817" y="593689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project simulates a simplified file system using object-oriented C++.</a:t>
          </a:r>
        </a:p>
      </dsp:txBody>
      <dsp:txXfrm>
        <a:off x="2817" y="593689"/>
        <a:ext cx="2235464" cy="1341278"/>
      </dsp:txXfrm>
    </dsp:sp>
    <dsp:sp modelId="{D9F7A385-C94C-4FE6-BF47-75C6149508F0}">
      <dsp:nvSpPr>
        <dsp:cNvPr id="0" name=""/>
        <dsp:cNvSpPr/>
      </dsp:nvSpPr>
      <dsp:spPr>
        <a:xfrm>
          <a:off x="2461828" y="593689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Implements real-world file system commands: 'cd', 'ls', 'size'  </a:t>
          </a:r>
        </a:p>
      </dsp:txBody>
      <dsp:txXfrm>
        <a:off x="2461828" y="593689"/>
        <a:ext cx="2235464" cy="1341278"/>
      </dsp:txXfrm>
    </dsp:sp>
    <dsp:sp modelId="{2F4C921D-1D1A-4CBD-A43E-19248E1EE1A9}">
      <dsp:nvSpPr>
        <dsp:cNvPr id="0" name=""/>
        <dsp:cNvSpPr/>
      </dsp:nvSpPr>
      <dsp:spPr>
        <a:xfrm>
          <a:off x="4920839" y="593689"/>
          <a:ext cx="2235464" cy="134127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Uses recursive logic to compute directory sizes, including nested folders  </a:t>
          </a:r>
        </a:p>
      </dsp:txBody>
      <dsp:txXfrm>
        <a:off x="4920839" y="593689"/>
        <a:ext cx="2235464" cy="1341278"/>
      </dsp:txXfrm>
    </dsp:sp>
    <dsp:sp modelId="{B092B728-B472-445C-ABBB-F18D9F6A27EF}">
      <dsp:nvSpPr>
        <dsp:cNvPr id="0" name=""/>
        <dsp:cNvSpPr/>
      </dsp:nvSpPr>
      <dsp:spPr>
        <a:xfrm>
          <a:off x="7379850" y="593689"/>
          <a:ext cx="2235464" cy="134127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Fully in-memory and self-contained — no reliance on the actual file system  </a:t>
          </a:r>
        </a:p>
      </dsp:txBody>
      <dsp:txXfrm>
        <a:off x="7379850" y="593689"/>
        <a:ext cx="2235464" cy="1341278"/>
      </dsp:txXfrm>
    </dsp:sp>
    <dsp:sp modelId="{5E60D9DF-022A-4CDA-A778-FA29254EECC1}">
      <dsp:nvSpPr>
        <dsp:cNvPr id="0" name=""/>
        <dsp:cNvSpPr/>
      </dsp:nvSpPr>
      <dsp:spPr>
        <a:xfrm>
          <a:off x="1232323" y="2158514"/>
          <a:ext cx="2235464" cy="13412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Designed with performance, extensibility, and clean architecture in mind  </a:t>
          </a:r>
        </a:p>
      </dsp:txBody>
      <dsp:txXfrm>
        <a:off x="1232323" y="2158514"/>
        <a:ext cx="2235464" cy="1341278"/>
      </dsp:txXfrm>
    </dsp:sp>
    <dsp:sp modelId="{0CC1A541-2C40-44E6-A9BE-654DC1DC6870}">
      <dsp:nvSpPr>
        <dsp:cNvPr id="0" name=""/>
        <dsp:cNvSpPr/>
      </dsp:nvSpPr>
      <dsp:spPr>
        <a:xfrm>
          <a:off x="3691334" y="2158514"/>
          <a:ext cx="2235464" cy="13412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Employs modern C++ features — including smart pointers ('std::unique_ptr') for memory safety</a:t>
          </a:r>
        </a:p>
      </dsp:txBody>
      <dsp:txXfrm>
        <a:off x="3691334" y="2158514"/>
        <a:ext cx="2235464" cy="1341278"/>
      </dsp:txXfrm>
    </dsp:sp>
    <dsp:sp modelId="{11CB9718-5DF1-4289-861C-341F06500F1F}">
      <dsp:nvSpPr>
        <dsp:cNvPr id="0" name=""/>
        <dsp:cNvSpPr/>
      </dsp:nvSpPr>
      <dsp:spPr>
        <a:xfrm>
          <a:off x="6150345" y="2158514"/>
          <a:ext cx="2235464" cy="134127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Demonstrates systems thinking, recursion, and modular software design.</a:t>
          </a:r>
        </a:p>
      </dsp:txBody>
      <dsp:txXfrm>
        <a:off x="6150345" y="2158514"/>
        <a:ext cx="2235464" cy="1341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E0140-918D-462A-AD73-7A78C2BBE2F9}">
      <dsp:nvSpPr>
        <dsp:cNvPr id="0" name=""/>
        <dsp:cNvSpPr/>
      </dsp:nvSpPr>
      <dsp:spPr>
        <a:xfrm>
          <a:off x="2485463" y="86551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1177" y="908386"/>
        <a:ext cx="28527" cy="5705"/>
      </dsp:txXfrm>
    </dsp:sp>
    <dsp:sp modelId="{F5B8DDCB-7D25-40FA-94A9-D11B3D450172}">
      <dsp:nvSpPr>
        <dsp:cNvPr id="0" name=""/>
        <dsp:cNvSpPr/>
      </dsp:nvSpPr>
      <dsp:spPr>
        <a:xfrm>
          <a:off x="6589" y="167036"/>
          <a:ext cx="2480674" cy="14884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 types: size</a:t>
          </a:r>
        </a:p>
      </dsp:txBody>
      <dsp:txXfrm>
        <a:off x="6589" y="167036"/>
        <a:ext cx="2480674" cy="1488404"/>
      </dsp:txXfrm>
    </dsp:sp>
    <dsp:sp modelId="{864C4F0C-0A07-49C8-A9FD-B7D6372E3454}">
      <dsp:nvSpPr>
        <dsp:cNvPr id="0" name=""/>
        <dsp:cNvSpPr/>
      </dsp:nvSpPr>
      <dsp:spPr>
        <a:xfrm>
          <a:off x="5536693" y="86551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406" y="908386"/>
        <a:ext cx="28527" cy="5705"/>
      </dsp:txXfrm>
    </dsp:sp>
    <dsp:sp modelId="{3FE89D97-045B-4CD1-8002-16166A3E0AF9}">
      <dsp:nvSpPr>
        <dsp:cNvPr id="0" name=""/>
        <dsp:cNvSpPr/>
      </dsp:nvSpPr>
      <dsp:spPr>
        <a:xfrm>
          <a:off x="3057818" y="167036"/>
          <a:ext cx="2480674" cy="1488404"/>
        </a:xfrm>
        <a:prstGeom prst="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main.cpp receives command  </a:t>
          </a:r>
        </a:p>
      </dsp:txBody>
      <dsp:txXfrm>
        <a:off x="3057818" y="167036"/>
        <a:ext cx="2480674" cy="1488404"/>
      </dsp:txXfrm>
    </dsp:sp>
    <dsp:sp modelId="{5C947001-B0B8-46EC-9DAA-8267394B1626}">
      <dsp:nvSpPr>
        <dsp:cNvPr id="0" name=""/>
        <dsp:cNvSpPr/>
      </dsp:nvSpPr>
      <dsp:spPr>
        <a:xfrm>
          <a:off x="1246926" y="1653640"/>
          <a:ext cx="6102458" cy="539955"/>
        </a:xfrm>
        <a:custGeom>
          <a:avLst/>
          <a:gdLst/>
          <a:ahLst/>
          <a:cxnLst/>
          <a:rect l="0" t="0" r="0" b="0"/>
          <a:pathLst>
            <a:path>
              <a:moveTo>
                <a:pt x="6102458" y="0"/>
              </a:moveTo>
              <a:lnTo>
                <a:pt x="6102458" y="287077"/>
              </a:lnTo>
              <a:lnTo>
                <a:pt x="0" y="287077"/>
              </a:lnTo>
              <a:lnTo>
                <a:pt x="0" y="539955"/>
              </a:lnTo>
            </a:path>
          </a:pathLst>
        </a:custGeom>
        <a:noFill/>
        <a:ln w="12700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4929" y="1920765"/>
        <a:ext cx="306453" cy="5705"/>
      </dsp:txXfrm>
    </dsp:sp>
    <dsp:sp modelId="{B015F2AD-6D46-49C4-8495-C76B127BBBA5}">
      <dsp:nvSpPr>
        <dsp:cNvPr id="0" name=""/>
        <dsp:cNvSpPr/>
      </dsp:nvSpPr>
      <dsp:spPr>
        <a:xfrm>
          <a:off x="6109048" y="167036"/>
          <a:ext cx="2480674" cy="1488404"/>
        </a:xfrm>
        <a:prstGeom prst="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FileSystem delegates to Directory  </a:t>
          </a:r>
        </a:p>
      </dsp:txBody>
      <dsp:txXfrm>
        <a:off x="6109048" y="167036"/>
        <a:ext cx="2480674" cy="1488404"/>
      </dsp:txXfrm>
    </dsp:sp>
    <dsp:sp modelId="{F8F26796-5F7C-4812-8D6B-E2DFA0D6AC1B}">
      <dsp:nvSpPr>
        <dsp:cNvPr id="0" name=""/>
        <dsp:cNvSpPr/>
      </dsp:nvSpPr>
      <dsp:spPr>
        <a:xfrm>
          <a:off x="2485463" y="292447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1177" y="2967345"/>
        <a:ext cx="28527" cy="5705"/>
      </dsp:txXfrm>
    </dsp:sp>
    <dsp:sp modelId="{FEA97FC1-4D90-44DE-838B-7BFF2C2545EC}">
      <dsp:nvSpPr>
        <dsp:cNvPr id="0" name=""/>
        <dsp:cNvSpPr/>
      </dsp:nvSpPr>
      <dsp:spPr>
        <a:xfrm>
          <a:off x="6589" y="2225996"/>
          <a:ext cx="2480674" cy="1488404"/>
        </a:xfrm>
        <a:prstGeom prst="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Directory recursively calls calculateSize() on its children  </a:t>
          </a:r>
        </a:p>
      </dsp:txBody>
      <dsp:txXfrm>
        <a:off x="6589" y="2225996"/>
        <a:ext cx="2480674" cy="1488404"/>
      </dsp:txXfrm>
    </dsp:sp>
    <dsp:sp modelId="{5FD1BA2D-964F-4335-B630-62F4926DFB42}">
      <dsp:nvSpPr>
        <dsp:cNvPr id="0" name=""/>
        <dsp:cNvSpPr/>
      </dsp:nvSpPr>
      <dsp:spPr>
        <a:xfrm>
          <a:off x="5536693" y="2924478"/>
          <a:ext cx="5399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9955" y="45720"/>
              </a:lnTo>
            </a:path>
          </a:pathLst>
        </a:custGeom>
        <a:noFill/>
        <a:ln w="12700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92406" y="2967345"/>
        <a:ext cx="28527" cy="5705"/>
      </dsp:txXfrm>
    </dsp:sp>
    <dsp:sp modelId="{7CD74490-D47D-42CF-84FF-7809B7AEFA7C}">
      <dsp:nvSpPr>
        <dsp:cNvPr id="0" name=""/>
        <dsp:cNvSpPr/>
      </dsp:nvSpPr>
      <dsp:spPr>
        <a:xfrm>
          <a:off x="3057818" y="2225996"/>
          <a:ext cx="2480674" cy="1488404"/>
        </a:xfrm>
        <a:prstGeom prst="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Final result bubbles back up and is printed to CLI</a:t>
          </a:r>
        </a:p>
      </dsp:txBody>
      <dsp:txXfrm>
        <a:off x="3057818" y="2225996"/>
        <a:ext cx="2480674" cy="1488404"/>
      </dsp:txXfrm>
    </dsp:sp>
    <dsp:sp modelId="{C591C868-69D4-487B-9DDB-8801E13AE92D}">
      <dsp:nvSpPr>
        <dsp:cNvPr id="0" name=""/>
        <dsp:cNvSpPr/>
      </dsp:nvSpPr>
      <dsp:spPr>
        <a:xfrm>
          <a:off x="6109048" y="2225996"/>
          <a:ext cx="2480674" cy="1488404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555" tIns="127593" rIns="121555" bIns="12759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is structured, layered, and testable command delegation.</a:t>
          </a:r>
        </a:p>
      </dsp:txBody>
      <dsp:txXfrm>
        <a:off x="6109048" y="2225996"/>
        <a:ext cx="2480674" cy="1488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2E4B2-A6B4-4334-8C47-C234AC8AD83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A8B88-B0D2-48FE-AE3F-0FC85963F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8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A8B88-B0D2-48FE-AE3F-0FC85963F7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9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1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0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706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5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471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59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55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5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3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5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1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6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764E-4191-47DE-8DEA-F6CD8C579B8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7E6BB9-64E6-4AF6-AFAD-1C5EF6AC0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9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38F8AB-A03A-774C-FA8B-B6608F958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816638"/>
            <a:ext cx="3367359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Directory Size Calculator – C++ CLI Application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609BC-2860-356C-BAD5-46C7E72D0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816638"/>
            <a:ext cx="4619706" cy="52247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Simulating a Virtual File System Using Object-Oriented Programming</a:t>
            </a:r>
          </a:p>
          <a:p>
            <a:pPr algn="l"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by: Sarthak Jain  </a:t>
            </a:r>
          </a:p>
          <a:p>
            <a:pPr algn="l"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Date: June 30, 2025  </a:t>
            </a:r>
          </a:p>
          <a:p>
            <a:pPr algn="l"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GitHub: github.com/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sarthkjn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/directory-size-calculator</a:t>
            </a:r>
          </a:p>
          <a:p>
            <a:pPr algn="l"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62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8D82696-9872-B624-B0B9-038D44A6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485B-6344-F290-5521-4AEA7295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 ensure correctness: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cases: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Root directory total size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Subdirectory size (‘docs’)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Command flow: ‘cd’, ‘cd ..’, ‘ls’, ‘size’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in: ‘test_filesystem.cpp’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separately via CMake or g++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6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1E7E-1F4C-B775-EF7B-51977B11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pic>
        <p:nvPicPr>
          <p:cNvPr id="4" name="Picture 3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53D30E87-0F4F-645A-9783-10B4FD78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36" y="1494011"/>
            <a:ext cx="8317735" cy="408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86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AD01-28F0-8E09-ECEB-0FF66B1F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Decisions &amp; Why They Matter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733787-AD04-9BA8-E893-A6604C38C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450030"/>
              </p:ext>
            </p:extLst>
          </p:nvPr>
        </p:nvGraphicFramePr>
        <p:xfrm>
          <a:off x="677863" y="2455386"/>
          <a:ext cx="8596311" cy="2743200"/>
        </p:xfrm>
        <a:graphic>
          <a:graphicData uri="http://schemas.openxmlformats.org/drawingml/2006/table">
            <a:tbl>
              <a:tblPr/>
              <a:tblGrid>
                <a:gridCol w="2865437">
                  <a:extLst>
                    <a:ext uri="{9D8B030D-6E8A-4147-A177-3AD203B41FA5}">
                      <a16:colId xmlns:a16="http://schemas.microsoft.com/office/drawing/2014/main" val="264524935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4443876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718291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Choice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Benefit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745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Directory structure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Recursive composition using subdirectories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Naturally models hierarchical layout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383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std::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unique_ptr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subdirectories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RAII: no memory leaks or delete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776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storage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std::vector&lt;File&gt;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fast iteration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127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Subdir lookup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std::map&lt;string, unique_ptr&lt;Directory&gt;&gt;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Log-time lookup, sorted by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91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 pointer in 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Enables cd .. traversal upward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57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96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EC24-5F5E-CD1E-0106-B9BBF499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This Project Technically Impressive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717E-085E-13E9-65C6-EED6AE0D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recursive logic to handle nested directories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design with clearly separated responsibilities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memory management using ‘std::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— no manual delete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folder lookups using ‘std::map&lt;string,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&lt;Directory&gt;&gt;’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Shell-like commands (‘cd’, ‘ls’, ‘size’) fully simulated in CLI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disk access — all operations run in-memory, making it safe and fast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scale: more commands can be added with minimal refactoring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thoroughly with edge cases (‘cd ..’, empty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invalid names)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isn't just code that works — it's code that’s been engineered.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7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B56F-4932-481A-7FA2-B708A50F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Built – End to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FDC9-7356-5EBE-EA9F-C5ABD9738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864"/>
            <a:ext cx="8596668" cy="388077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navigable, CLI-based file system simulation in C++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Navigate through folders (‘cd’, ‘cd ..’)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List directory contents (‘ls’)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Calculate total size including subdirectories (‘size’)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hood: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Recursive traversal mirrors real file systems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‘File’, ‘Directory’, and ‘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classes handle logic cleanly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All memory is managed safely using C++ smart pointers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Data structures (‘vector’, ‘map’) chosen for clarity and performance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was designed, tested, and built to reflect how real systems work — while staying simple, readable, and extensible.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05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900A-B3EC-7911-51F9-AF769EF8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C083-164F-3512-3A36-9115003E8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more than just a working application — it's a showcase of thoughtful design, clean architecture, and real-world software principles.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logic was used to mirror the depth of directory hierarchies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pointers (‘std::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memory safety throughout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class serves a single responsibility, making the code maintainable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structured with scalability, testing, and readability in mind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design decision was made with intent — to write clean, robust, and scalable code.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isn't just a program. It's a demonstration of how I think, how I build, and how I solve real-world engineering problems.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(https://github.com/sarthkjn/directory-size-calculator)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 Happy to take any questions.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1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3B44C-2E8C-A9BC-9ADA-136C03E20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2309B2-571B-EC7B-4834-C7081821B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98546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87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26E2-2BF6-5A0E-5872-AA813B6F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64" y="585896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6322-9AF0-A2FF-FE24-87512B086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0931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in-memory virtual file system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calculates folder size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C++17 design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memory management with ‘std::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CLI navigation: ‘cd’, ‘cd ..’, ‘ls’, ‘size’, ‘exit’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object-oriented architecture (File, Directory,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design — easy to add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‘rm’, ‘touch’, etc. 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build system — portable and IDE-friendly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unit tests for validation of size and navigation logic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Readable, maintainable codebase with clear separation of concerns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6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140764-3EAA-8CA5-4485-F27657C9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44E41-B882-5F3E-6F37-E23E9F0F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directory-size-calculator/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include/ 		# Header files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├── File.h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├── Directory.h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└── FileSystem.h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src/ 			# Source files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├── File.cpp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├── Directory.cpp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├── FileSystem.cpp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└── main.cpp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test/ 			# Unit tests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└── test_filesystem.cpp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└── README.md		# Project documentation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└── CMakeLists.txt 	# CMake build config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/assets/			# Screenshots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├─── cli-demo.png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└── test-demo.png</a:t>
            </a:r>
          </a:p>
        </p:txBody>
      </p:sp>
    </p:spTree>
    <p:extLst>
      <p:ext uri="{BB962C8B-B14F-4D97-AF65-F5344CB8AC3E}">
        <p14:creationId xmlns:p14="http://schemas.microsoft.com/office/powerpoint/2010/main" val="158486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49B8-F724-7B04-6A43-A1FCC01E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64" y="388707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Logic – Recursive Size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0337-16D8-7C80-1E6A-4C24E1153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0803" y="1170465"/>
            <a:ext cx="4184035" cy="43489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calculates the total size of the current directory by: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sizes of all files in the current directory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summing the sizes of all subdirectories</a:t>
            </a:r>
          </a:p>
          <a:p>
            <a:pPr marL="0" indent="0">
              <a:buNone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Flow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root/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file1.txt (100)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└── docs/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└── doc1.pdf (300)</a:t>
            </a:r>
          </a:p>
          <a:p>
            <a:pPr mar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= 100 + docs-&gt;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calculateSize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= 100 + 300 = 400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EDB61-5F99-729B-FDFF-911712327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064" y="1158109"/>
            <a:ext cx="4184034" cy="3880773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Logic is Efficient &amp; Elegant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Code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 O(N) where N = total files + folders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 and self-contained logic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Redundancy: Each file and folder is visited exactly once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Memory-Safe: Subdirectories use std::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 manual cleanup</a:t>
            </a:r>
          </a:p>
        </p:txBody>
      </p:sp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E412758-BCE3-FEB6-F528-6042C4E3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70" y="1607637"/>
            <a:ext cx="4251877" cy="196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95FF-C386-F67B-5556-5B1F1FA1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You Run a Command?</a:t>
            </a:r>
            <a:b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1AB039-56BE-575B-C4E2-9DCC5ACD2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02490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0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D7E8-840D-4A83-E0A7-0F51C4BBE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1989"/>
            <a:ext cx="4184035" cy="3880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does: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into a subdirectory using: cd &lt;folder&gt;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back using: cd ..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a pointer to the current directory ('current')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invalid directories gracefully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Behind the Code: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for cd ..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getSubdirectory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(name) for cd &lt;folder&gt;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'current' pointer based on user input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feedback if path is invalid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F55E0C1-20FC-A4D9-4151-6A4AD108A1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23" y="2040673"/>
            <a:ext cx="5076371" cy="3033132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833BBE9-251E-5D6A-5F18-C11A85700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4" y="946834"/>
            <a:ext cx="44935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 – Change Directory </a:t>
            </a:r>
          </a:p>
        </p:txBody>
      </p:sp>
    </p:spTree>
    <p:extLst>
      <p:ext uri="{BB962C8B-B14F-4D97-AF65-F5344CB8AC3E}">
        <p14:creationId xmlns:p14="http://schemas.microsoft.com/office/powerpoint/2010/main" val="48172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E646-E2EC-E49E-2E7D-31074A4A36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does: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files and subdirectories inside the current directory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each item clearly: FILE vs DIR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Emulates Unix-like ls output in CLI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Behind the Code: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Iterates through ‘files’ vector → prints name + size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Iterates through ‘subdirectories’ map → prints name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is clean and structured for the CLI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computer code on a white background&#10;&#10;AI-generated content may be incorrect.">
            <a:extLst>
              <a:ext uri="{FF2B5EF4-FFF2-40B4-BE49-F238E27FC236}">
                <a16:creationId xmlns:a16="http://schemas.microsoft.com/office/drawing/2014/main" id="{BFA97660-2352-171C-C0B9-5666464556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59" y="2553629"/>
            <a:ext cx="4928839" cy="2375209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54A104A-2506-C7E3-690D-57BB5BE18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4" y="946834"/>
            <a:ext cx="54296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 – List Directory Contents </a:t>
            </a:r>
          </a:p>
        </p:txBody>
      </p:sp>
    </p:spTree>
    <p:extLst>
      <p:ext uri="{BB962C8B-B14F-4D97-AF65-F5344CB8AC3E}">
        <p14:creationId xmlns:p14="http://schemas.microsoft.com/office/powerpoint/2010/main" val="87854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2258-2692-10E0-EB90-667A33D9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Demo</a:t>
            </a:r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272CDFF-3876-3E59-663F-0C1D0617E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7" y="1531345"/>
            <a:ext cx="8427903" cy="418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513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1171</Words>
  <Application>Microsoft Office PowerPoint</Application>
  <PresentationFormat>Widescreen</PresentationFormat>
  <Paragraphs>159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Times New Roman</vt:lpstr>
      <vt:lpstr>Trebuchet MS</vt:lpstr>
      <vt:lpstr>Wingdings</vt:lpstr>
      <vt:lpstr>Wingdings 3</vt:lpstr>
      <vt:lpstr>Facet</vt:lpstr>
      <vt:lpstr>Directory Size Calculator – C++ CLI Application </vt:lpstr>
      <vt:lpstr>Project Overview</vt:lpstr>
      <vt:lpstr>Features</vt:lpstr>
      <vt:lpstr>Folder Structure</vt:lpstr>
      <vt:lpstr>Core Logic – Recursive Size Calculation</vt:lpstr>
      <vt:lpstr>What Happens When You Run a Command?  </vt:lpstr>
      <vt:lpstr>cd – Change Directory </vt:lpstr>
      <vt:lpstr>ls – List Directory Contents </vt:lpstr>
      <vt:lpstr>CLI Demo</vt:lpstr>
      <vt:lpstr>Testing</vt:lpstr>
      <vt:lpstr>Testing</vt:lpstr>
      <vt:lpstr>Design Decisions &amp; Why They Matter</vt:lpstr>
      <vt:lpstr>What Makes This Project Technically Impressive</vt:lpstr>
      <vt:lpstr>What I Built – End to End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Sarthak Jain</dc:creator>
  <cp:lastModifiedBy>Sarthak Jain</cp:lastModifiedBy>
  <cp:revision>1</cp:revision>
  <dcterms:created xsi:type="dcterms:W3CDTF">2025-07-01T03:23:34Z</dcterms:created>
  <dcterms:modified xsi:type="dcterms:W3CDTF">2025-07-01T05:54:35Z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2025-07-01T03:48:26Z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0497894b-ccdf-4055-94a3-873f8360b816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