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6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8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3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55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25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4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97E9-6BCE-4DC2-AC52-FAD4EC9291B0}" type="datetimeFigureOut">
              <a:rPr lang="pt-BR" smtClean="0"/>
              <a:t>29/05/2014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2B81-0E51-48C4-8ABE-3B0CF447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94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7938" y="2507334"/>
            <a:ext cx="9144000" cy="1655762"/>
          </a:xfrm>
        </p:spPr>
        <p:txBody>
          <a:bodyPr/>
          <a:lstStyle/>
          <a:p>
            <a:r>
              <a:rPr lang="pt-BR" dirty="0" smtClean="0"/>
              <a:t>SELF ILUMINATOR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6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169" y="1207439"/>
            <a:ext cx="10515600" cy="43513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pt-BR" dirty="0"/>
              <a:t> </a:t>
            </a:r>
            <a:r>
              <a:rPr lang="pt-BR" sz="5400" dirty="0" err="1" smtClean="0"/>
              <a:t>Idéias</a:t>
            </a:r>
            <a:r>
              <a:rPr lang="pt-BR" sz="5400" dirty="0" smtClean="0"/>
              <a:t> Iniciais:</a:t>
            </a:r>
          </a:p>
          <a:p>
            <a:pPr lvl="0"/>
            <a:r>
              <a:rPr lang="pt-BR" sz="1600" dirty="0" smtClean="0"/>
              <a:t>Diferentes </a:t>
            </a:r>
            <a:r>
              <a:rPr lang="pt-BR" sz="1600" dirty="0"/>
              <a:t>tipos de lâmpadas para a </a:t>
            </a:r>
            <a:r>
              <a:rPr lang="pt-BR" sz="1600" dirty="0" smtClean="0"/>
              <a:t>iluminação</a:t>
            </a:r>
          </a:p>
          <a:p>
            <a:pPr lvl="0"/>
            <a:r>
              <a:rPr lang="pt-BR" sz="1600" dirty="0" smtClean="0"/>
              <a:t>Uso </a:t>
            </a:r>
            <a:r>
              <a:rPr lang="pt-BR" sz="1600" dirty="0"/>
              <a:t>de bateria para fornecimento de energia para a lâmpada </a:t>
            </a:r>
            <a:r>
              <a:rPr lang="pt-BR" sz="1600" dirty="0" err="1"/>
              <a:t>led</a:t>
            </a:r>
            <a:r>
              <a:rPr lang="pt-BR" sz="1600" dirty="0"/>
              <a:t>.</a:t>
            </a:r>
          </a:p>
          <a:p>
            <a:pPr lvl="0"/>
            <a:r>
              <a:rPr lang="pt-BR" sz="1600" dirty="0"/>
              <a:t>Sensor de pressão para o acionamento do </a:t>
            </a:r>
            <a:r>
              <a:rPr lang="pt-BR" sz="1600" dirty="0" err="1"/>
              <a:t>led</a:t>
            </a:r>
            <a:r>
              <a:rPr lang="pt-BR" sz="1600" dirty="0"/>
              <a:t>.</a:t>
            </a:r>
          </a:p>
          <a:p>
            <a:pPr lvl="0"/>
            <a:r>
              <a:rPr lang="pt-BR" sz="1600" dirty="0" err="1" smtClean="0"/>
              <a:t>Acessorios</a:t>
            </a:r>
            <a:r>
              <a:rPr lang="pt-BR" sz="1600" dirty="0" smtClean="0"/>
              <a:t>.</a:t>
            </a:r>
            <a:endParaRPr lang="pt-BR" sz="1600" dirty="0"/>
          </a:p>
          <a:p>
            <a:pPr lvl="0"/>
            <a:r>
              <a:rPr lang="pt-BR" sz="1600" dirty="0" smtClean="0"/>
              <a:t>Pantufa </a:t>
            </a:r>
            <a:r>
              <a:rPr lang="pt-BR" sz="1600" dirty="0"/>
              <a:t>com dispositivos de saída sonora.</a:t>
            </a:r>
          </a:p>
          <a:p>
            <a:pPr lvl="0"/>
            <a:r>
              <a:rPr lang="pt-BR" sz="1600" dirty="0"/>
              <a:t>Produto capaz de emitir um sinal parecido com sonar, voltada para pessoas com deficiência visual.</a:t>
            </a:r>
          </a:p>
          <a:p>
            <a:pPr lvl="0"/>
            <a:r>
              <a:rPr lang="pt-BR" sz="1600" dirty="0"/>
              <a:t>Diferentes modelos/categorias de pantufas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04563" y="1197735"/>
            <a:ext cx="6954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2.1 Análise do Produto</a:t>
            </a:r>
          </a:p>
          <a:p>
            <a:endParaRPr lang="pt-BR" dirty="0" smtClean="0"/>
          </a:p>
          <a:p>
            <a:r>
              <a:rPr lang="pt-BR" dirty="0" smtClean="0"/>
              <a:t>&gt; Os </a:t>
            </a:r>
            <a:r>
              <a:rPr lang="pt-BR" dirty="0"/>
              <a:t>modelos </a:t>
            </a:r>
            <a:r>
              <a:rPr lang="pt-BR" dirty="0" smtClean="0"/>
              <a:t>padrões </a:t>
            </a:r>
            <a:r>
              <a:rPr lang="pt-BR" dirty="0" smtClean="0"/>
              <a:t>infantis, adultos e eróticas</a:t>
            </a:r>
            <a:endParaRPr lang="pt-BR" dirty="0"/>
          </a:p>
          <a:p>
            <a:r>
              <a:rPr lang="pt-BR" dirty="0" smtClean="0"/>
              <a:t>&gt; Os </a:t>
            </a:r>
            <a:r>
              <a:rPr lang="pt-BR" dirty="0"/>
              <a:t>modelos </a:t>
            </a:r>
            <a:r>
              <a:rPr lang="pt-BR" dirty="0" smtClean="0"/>
              <a:t>personalizados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65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Público Alvo</a:t>
            </a:r>
          </a:p>
          <a:p>
            <a:pPr marL="0" indent="0">
              <a:buNone/>
            </a:pPr>
            <a:endParaRPr lang="pt-B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Crianças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Adolescentes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 </a:t>
            </a:r>
            <a:r>
              <a:rPr lang="pt-BR" sz="1800" dirty="0" smtClean="0"/>
              <a:t>Adultos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011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532" y="12537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Planejamento do </a:t>
            </a:r>
            <a:r>
              <a:rPr lang="pt-BR" dirty="0" smtClean="0"/>
              <a:t>Desenvolvimento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4856" y="1596980"/>
            <a:ext cx="9002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Fornecedores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</a:t>
            </a:r>
            <a:r>
              <a:rPr lang="pt-BR" dirty="0" smtClean="0"/>
              <a:t>epartamento </a:t>
            </a:r>
            <a:r>
              <a:rPr lang="pt-BR" dirty="0"/>
              <a:t>de </a:t>
            </a:r>
            <a:r>
              <a:rPr lang="pt-BR" dirty="0" smtClean="0"/>
              <a:t>relacionamento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Mão </a:t>
            </a:r>
            <a:r>
              <a:rPr lang="pt-BR" dirty="0"/>
              <a:t>de obra </a:t>
            </a:r>
            <a:r>
              <a:rPr lang="pt-BR" dirty="0" smtClean="0"/>
              <a:t>especializada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Controle </a:t>
            </a:r>
            <a:r>
              <a:rPr lang="pt-BR" dirty="0"/>
              <a:t>de qualidade, </a:t>
            </a: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Logística</a:t>
            </a: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34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Critérios de </a:t>
            </a:r>
            <a:r>
              <a:rPr lang="pt-BR" b="1" dirty="0" smtClean="0"/>
              <a:t>Avaliação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08338" y="1854558"/>
            <a:ext cx="1064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pt-BR" dirty="0" smtClean="0"/>
              <a:t>Conforto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pt-BR" dirty="0" smtClean="0"/>
              <a:t>Qualidade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pt-BR" dirty="0" smtClean="0"/>
              <a:t>Estética: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pt-BR" dirty="0" smtClean="0"/>
              <a:t>Segurança</a:t>
            </a:r>
            <a:r>
              <a:rPr lang="pt-BR" dirty="0"/>
              <a:t>:  </a:t>
            </a:r>
          </a:p>
        </p:txBody>
      </p:sp>
    </p:spTree>
    <p:extLst>
      <p:ext uri="{BB962C8B-B14F-4D97-AF65-F5344CB8AC3E}">
        <p14:creationId xmlns:p14="http://schemas.microsoft.com/office/powerpoint/2010/main" val="27703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219132" y="2869724"/>
          <a:ext cx="5753735" cy="2029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2315"/>
                <a:gridCol w="977900"/>
                <a:gridCol w="149352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Risco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Atraso no Recebimento de mercadoria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Mitigar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Falta de funcionários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Mitigar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Falha no equipamento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Mitigar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Produto defeituoso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Mitigar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Atraso na entrega do produto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Mitigar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Devolução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7%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Mitigar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Falha na divulgação do produto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Mitigar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Causas Naturais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Ignorar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73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3499" y="1918952"/>
            <a:ext cx="55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Propaganda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23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Bruno de Oliveira Teles // RA: 8062779752</a:t>
            </a:r>
            <a:endParaRPr lang="pt-BR" dirty="0"/>
          </a:p>
          <a:p>
            <a:r>
              <a:rPr lang="pt-BR" b="1" dirty="0"/>
              <a:t>Cecília Junqueira Sartini // RA: 8483182138</a:t>
            </a:r>
            <a:endParaRPr lang="pt-BR" dirty="0"/>
          </a:p>
          <a:p>
            <a:r>
              <a:rPr lang="pt-BR" b="1" dirty="0"/>
              <a:t>Douglas Cristiano // RA: 8483182181</a:t>
            </a:r>
            <a:endParaRPr lang="pt-BR" dirty="0"/>
          </a:p>
          <a:p>
            <a:r>
              <a:rPr lang="pt-BR" b="1" dirty="0"/>
              <a:t>Fabiano de Almeida // RA: 7278601753</a:t>
            </a:r>
            <a:endParaRPr lang="pt-BR" dirty="0"/>
          </a:p>
          <a:p>
            <a:r>
              <a:rPr lang="pt-BR" b="1" dirty="0" err="1"/>
              <a:t>Raone</a:t>
            </a:r>
            <a:r>
              <a:rPr lang="pt-BR" b="1" dirty="0"/>
              <a:t> Thiago Cavalcante // RA: 129926389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787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Planejamento do Desenvolvimento    </vt:lpstr>
      <vt:lpstr>Critérios de Avaliação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Cecília Sartini</dc:creator>
  <cp:lastModifiedBy>Cecília Sartini</cp:lastModifiedBy>
  <cp:revision>3</cp:revision>
  <dcterms:created xsi:type="dcterms:W3CDTF">2014-05-29T04:23:40Z</dcterms:created>
  <dcterms:modified xsi:type="dcterms:W3CDTF">2014-05-29T04:39:33Z</dcterms:modified>
</cp:coreProperties>
</file>