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4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4A10-552B-40C1-BD4F-5AF8CDFCD470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2091-3E25-409B-B811-A441845AA9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57818" y="21429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Potencia em CC</a:t>
            </a:r>
            <a:endParaRPr lang="pt-B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1142984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Definição</a:t>
            </a:r>
            <a:endParaRPr lang="pt-BR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857364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 capacidade de cada consumidor produzir trabalho, em determinado tempo, a partir da energia elétrica é chamada de potência elétrica, representada pela seguinte fórmula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: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     </a:t>
            </a: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929066"/>
            <a:ext cx="2884609" cy="9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143248"/>
            <a:ext cx="5010154" cy="312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57818" y="21429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Potencia em CC</a:t>
            </a:r>
            <a:endParaRPr lang="pt-B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1142984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Unidade </a:t>
            </a:r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de </a:t>
            </a:r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Medida</a:t>
            </a:r>
            <a:endParaRPr lang="pt-BR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857364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unidade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de medida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da potência elétrica é o watt, simbolizado pela letra W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.</a:t>
            </a: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Um watt corresponde a 1 joule /segundo</a:t>
            </a: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Em um circuito (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1W) corresponde à potência desenvolvida no tempo de um segundo em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uma carga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, alimentada por uma tensão de 1V, na qual circula uma corrente de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1A.</a:t>
            </a: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                           </a:t>
            </a:r>
            <a:r>
              <a:rPr lang="pt-BR" sz="2000" b="1" dirty="0" smtClean="0">
                <a:latin typeface="Segoe Print" pitchFamily="2" charset="0"/>
              </a:rPr>
              <a:t>= </a:t>
            </a:r>
            <a:r>
              <a:rPr lang="pt-BR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 J/s</a:t>
            </a:r>
            <a:endParaRPr lang="pt-BR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000504"/>
            <a:ext cx="3113082" cy="226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071942"/>
            <a:ext cx="2884475" cy="229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57818" y="21429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Potencia em CC</a:t>
            </a:r>
            <a:endParaRPr lang="pt-B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1142984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Equação</a:t>
            </a:r>
            <a:endParaRPr lang="pt-BR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857364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 potência elétrica (P) de um consumidor depende da tensão aplicada e da corrente que circula nos seus terminais.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Matematicamente, essa relação é representada pela seguinte fórmula: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6190"/>
            <a:ext cx="37465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tângulo 13"/>
          <p:cNvSpPr/>
          <p:nvPr/>
        </p:nvSpPr>
        <p:spPr>
          <a:xfrm>
            <a:off x="3786182" y="3929066"/>
            <a:ext cx="50006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V é a tensão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expressa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em volts (V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);</a:t>
            </a:r>
          </a:p>
          <a:p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I é a corrente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em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ampéres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(A)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P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é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potência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expressa em watts (W).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57818" y="21429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Potencia em CC</a:t>
            </a:r>
            <a:endParaRPr lang="pt-B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1142984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Equação</a:t>
            </a:r>
            <a:endParaRPr lang="pt-BR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85736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Assim, pela Lei de Ohm, temos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:</a:t>
            </a: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3786214" cy="38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571744"/>
            <a:ext cx="2222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214818"/>
            <a:ext cx="2667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357818" y="214290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Potencia em CC</a:t>
            </a:r>
            <a:endParaRPr lang="pt-BR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14414" y="1142984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Potencia Nominal</a:t>
            </a:r>
            <a:endParaRPr lang="pt-BR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857364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Potência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nominal é a potência para qual um consumidor foi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projetado.</a:t>
            </a: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14620"/>
            <a:ext cx="2017646" cy="320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1869</TotalTime>
  <Words>195</Words>
  <Application>Microsoft Office PowerPoint</Application>
  <PresentationFormat>Apresentação na tela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Master</dc:creator>
  <cp:lastModifiedBy>Master</cp:lastModifiedBy>
  <cp:revision>168</cp:revision>
  <dcterms:created xsi:type="dcterms:W3CDTF">2014-05-20T18:45:20Z</dcterms:created>
  <dcterms:modified xsi:type="dcterms:W3CDTF">2014-07-14T16:58:31Z</dcterms:modified>
</cp:coreProperties>
</file>