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331" r:id="rId3"/>
    <p:sldId id="340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92D050"/>
    <a:srgbClr val="D7E4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2" autoAdjust="0"/>
    <p:restoredTop sz="94718" autoAdjust="0"/>
  </p:normalViewPr>
  <p:slideViewPr>
    <p:cSldViewPr>
      <p:cViewPr>
        <p:scale>
          <a:sx n="70" d="100"/>
          <a:sy n="70" d="100"/>
        </p:scale>
        <p:origin x="-19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081C109-C689-443F-B07F-1D64D5609CF7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19A51152-C459-4D95-A83C-C7646875A1C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77724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os estilos do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562600"/>
            <a:ext cx="6400800" cy="16002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Prof. </a:t>
            </a:r>
            <a:r>
              <a:rPr lang="pt-BR" sz="2000" i="1" dirty="0" smtClean="0"/>
              <a:t>Rogério Moreira</a:t>
            </a:r>
          </a:p>
          <a:p>
            <a:r>
              <a:rPr lang="pt-BR" sz="1050" i="1" dirty="0" smtClean="0"/>
              <a:t>rogerio_moreira@anhanguera.com</a:t>
            </a:r>
          </a:p>
          <a:p>
            <a:r>
              <a:rPr lang="pt-BR" sz="2000" dirty="0" smtClean="0"/>
              <a:t>Agosto</a:t>
            </a:r>
            <a:r>
              <a:rPr lang="pt-BR" sz="2000" dirty="0" smtClean="0"/>
              <a:t> </a:t>
            </a:r>
            <a:r>
              <a:rPr lang="pt-BR" sz="2000" dirty="0" smtClean="0"/>
              <a:t>/2016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886200" y="2286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Anhanguera Jundiaí</a:t>
            </a:r>
          </a:p>
          <a:p>
            <a:pPr algn="r"/>
            <a:r>
              <a:rPr lang="pt-BR" dirty="0" smtClean="0"/>
              <a:t>Curso: </a:t>
            </a:r>
            <a:r>
              <a:rPr lang="pt-BR" dirty="0" smtClean="0"/>
              <a:t>CCS</a:t>
            </a:r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12382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1295400" y="33528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ALM</a:t>
            </a:r>
          </a:p>
          <a:p>
            <a:pPr algn="ctr"/>
            <a:r>
              <a:rPr lang="pt-BR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Application </a:t>
            </a:r>
            <a:r>
              <a:rPr lang="pt-BR" sz="32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Lifecycle</a:t>
            </a:r>
            <a:r>
              <a:rPr lang="pt-BR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Management</a:t>
            </a:r>
            <a:endParaRPr lang="pt-BR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Microsoft Visual Studio</a:t>
            </a:r>
            <a:br>
              <a:rPr lang="pt-BR" dirty="0" smtClean="0"/>
            </a:b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Foudation</a:t>
            </a:r>
            <a:r>
              <a:rPr lang="pt-BR" dirty="0" smtClean="0"/>
              <a:t> Server (TFS)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19800"/>
            <a:ext cx="73707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276600" y="64770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(INFOTECH,2014)</a:t>
            </a:r>
            <a:endParaRPr lang="pt-BR" sz="12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76400"/>
            <a:ext cx="6065837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6248400"/>
            <a:ext cx="73548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HP ALM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19800"/>
            <a:ext cx="73707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276600" y="64770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(INFOTECH,2014)</a:t>
            </a:r>
            <a:endParaRPr lang="pt-BR" sz="1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248400"/>
            <a:ext cx="73548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4638" y="1670050"/>
            <a:ext cx="6053137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2800" b="1" dirty="0" smtClean="0"/>
              <a:t>ALM – </a:t>
            </a:r>
            <a:r>
              <a:rPr lang="pt-BR" sz="2800" b="1" dirty="0" err="1" smtClean="0"/>
              <a:t>Aplication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Lifecycle</a:t>
            </a:r>
            <a:r>
              <a:rPr lang="pt-BR" sz="2800" b="1" dirty="0" smtClean="0"/>
              <a:t> Management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62200" y="64008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https://www.practitest.com/application-lifecycle-management/</a:t>
            </a:r>
            <a:endParaRPr lang="pt-BR" sz="1200" dirty="0"/>
          </a:p>
        </p:txBody>
      </p:sp>
      <p:pic>
        <p:nvPicPr>
          <p:cNvPr id="53252" name="Picture 4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4648200" cy="4679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2800" b="1" dirty="0" smtClean="0"/>
              <a:t>ALM – </a:t>
            </a:r>
            <a:r>
              <a:rPr lang="pt-BR" sz="2800" b="1" dirty="0" err="1" smtClean="0"/>
              <a:t>Aplication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Lifecycle</a:t>
            </a:r>
            <a:r>
              <a:rPr lang="pt-BR" sz="2800" b="1" dirty="0" smtClean="0"/>
              <a:t> Management</a:t>
            </a:r>
            <a:endParaRPr lang="pt-BR" sz="2800" b="1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7010400" cy="486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3048000" y="64770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(</a:t>
            </a:r>
            <a:r>
              <a:rPr lang="pt-BR" sz="1200" dirty="0" err="1" smtClean="0"/>
              <a:t>Chappell</a:t>
            </a:r>
            <a:r>
              <a:rPr lang="pt-BR" sz="1200" dirty="0" smtClean="0"/>
              <a:t>,2008)</a:t>
            </a:r>
            <a:endParaRPr lang="pt-BR" sz="1200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1676400" y="5867400"/>
            <a:ext cx="69342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8229600" y="5943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tempo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6934200" cy="582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3048000" y="64770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(</a:t>
            </a:r>
            <a:r>
              <a:rPr lang="pt-BR" sz="1200" dirty="0" err="1" smtClean="0"/>
              <a:t>Chappell</a:t>
            </a:r>
            <a:r>
              <a:rPr lang="pt-BR" sz="1200" dirty="0" smtClean="0"/>
              <a:t>,2008)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7315200" cy="58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3048000" y="64770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(</a:t>
            </a:r>
            <a:r>
              <a:rPr lang="pt-BR" sz="1200" dirty="0" err="1" smtClean="0"/>
              <a:t>Chappell</a:t>
            </a:r>
            <a:r>
              <a:rPr lang="pt-BR" sz="1200" dirty="0" smtClean="0"/>
              <a:t>,2008)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7239000" cy="56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3048000" y="64770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(</a:t>
            </a:r>
            <a:r>
              <a:rPr lang="pt-BR" sz="1200" dirty="0" err="1" smtClean="0"/>
              <a:t>Chappell</a:t>
            </a:r>
            <a:r>
              <a:rPr lang="pt-BR" sz="1200" dirty="0" smtClean="0"/>
              <a:t>,2008)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0"/>
            <a:ext cx="6172200" cy="623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3276600" y="64770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(INFOTECH,2014)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IBM </a:t>
            </a:r>
            <a:r>
              <a:rPr lang="pt-BR" dirty="0" err="1" smtClean="0"/>
              <a:t>Rational</a:t>
            </a:r>
            <a:endParaRPr lang="pt-B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19800"/>
            <a:ext cx="73707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24000"/>
            <a:ext cx="60674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276600" y="64770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(INFOTECH,2014)</a:t>
            </a:r>
            <a:endParaRPr lang="pt-BR" sz="1200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6248400"/>
            <a:ext cx="73548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Serena </a:t>
            </a:r>
            <a:r>
              <a:rPr lang="pt-BR" dirty="0" err="1" smtClean="0"/>
              <a:t>Suite</a:t>
            </a:r>
            <a:endParaRPr lang="pt-BR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6015037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19800"/>
            <a:ext cx="73707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276600" y="64770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(INFOTECH,2014)</a:t>
            </a:r>
            <a:endParaRPr lang="pt-BR" sz="12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6248400"/>
            <a:ext cx="73548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4054</TotalTime>
  <Words>72</Words>
  <Application>Microsoft Office PowerPoint</Application>
  <PresentationFormat>Apresentação na tela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Patrimônio Líquido</vt:lpstr>
      <vt:lpstr>Engenharia de Software</vt:lpstr>
      <vt:lpstr>ALM – Aplication Lifecycle Management</vt:lpstr>
      <vt:lpstr>ALM – Aplication Lifecycle Management</vt:lpstr>
      <vt:lpstr>Slide 4</vt:lpstr>
      <vt:lpstr>Slide 5</vt:lpstr>
      <vt:lpstr>Slide 6</vt:lpstr>
      <vt:lpstr>Slide 7</vt:lpstr>
      <vt:lpstr>IBM Rational</vt:lpstr>
      <vt:lpstr>Serena Suite</vt:lpstr>
      <vt:lpstr>Microsoft Visual Studio Team Foudation Server (TFS)</vt:lpstr>
      <vt:lpstr>HP ALM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Kobama-16</dc:creator>
  <cp:lastModifiedBy>Kobama-16</cp:lastModifiedBy>
  <cp:revision>112</cp:revision>
  <dcterms:created xsi:type="dcterms:W3CDTF">2015-02-17T14:43:53Z</dcterms:created>
  <dcterms:modified xsi:type="dcterms:W3CDTF">2016-08-07T15:59:00Z</dcterms:modified>
</cp:coreProperties>
</file>