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9" r:id="rId4"/>
    <p:sldId id="317" r:id="rId5"/>
    <p:sldId id="319" r:id="rId6"/>
    <p:sldId id="321" r:id="rId7"/>
    <p:sldId id="322" r:id="rId8"/>
    <p:sldId id="318" r:id="rId9"/>
    <p:sldId id="320" r:id="rId10"/>
    <p:sldId id="323" r:id="rId11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4" autoAdjust="0"/>
    <p:restoredTop sz="90929"/>
  </p:normalViewPr>
  <p:slideViewPr>
    <p:cSldViewPr>
      <p:cViewPr varScale="1">
        <p:scale>
          <a:sx n="67" d="100"/>
          <a:sy n="67" d="100"/>
        </p:scale>
        <p:origin x="1434" y="78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5800"/>
            <a:ext cx="4584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6742F3-C5F8-426C-8125-1944831CF2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212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971800"/>
            <a:ext cx="9525000" cy="12954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39875" y="4267200"/>
            <a:ext cx="7070725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859D-ED02-4A3E-A5CE-999A37EFC78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18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45BE4-D2CA-4FE5-AE63-6BBFD86913A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9806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61250" y="38100"/>
            <a:ext cx="2232025" cy="70485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38100"/>
            <a:ext cx="6546850" cy="70485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5D338-268C-4451-9516-733C71BFB32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571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100"/>
            <a:ext cx="8626475" cy="126523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066800" y="1905000"/>
            <a:ext cx="8626475" cy="51816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F9C1-4789-4B8A-A1B1-9EC002B24FD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854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BEAD6-1A92-4FEE-A914-2D8BEEB1168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77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D7D78-924A-42C5-A3D5-5A771BFD5C7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687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42370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56238" y="1905000"/>
            <a:ext cx="423703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E5D39-0E98-4A30-AB41-5DDBE61E947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521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3D4E9-B6F8-4C61-9671-2A5D8583E91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35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114F-F6CB-4F1A-A8D6-398D0AFC384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3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3524-B217-4B90-A27B-755CAB96829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280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55F93-C265-4206-BE90-D5F7B37DAB2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37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Prof. Me. Fabiano Fernandes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6C7A-2576-4CF8-9553-B9A7FFCA92C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1065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"/>
            <a:ext cx="8626475" cy="1265238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rgbClr val="99CC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86264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731520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7315200"/>
            <a:ext cx="800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i="1"/>
            </a:lvl1pPr>
          </a:lstStyle>
          <a:p>
            <a:pPr>
              <a:defRPr/>
            </a:pPr>
            <a:r>
              <a:rPr lang="en-US" altLang="pt-BR"/>
              <a:t>Davi Pires {dpr@cin.ufpe.br}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1200" y="7315200"/>
            <a:ext cx="549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2D162AB9-3CA4-4C21-B43E-5C5E61A51F6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384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1956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528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10038" indent="-254000" algn="l" defTabSz="101441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effectLst>
            <a:outerShdw dist="17961" dir="18900000" algn="ctr" rotWithShape="0">
              <a:srgbClr val="99CCFF"/>
            </a:outerShdw>
          </a:effectLst>
        </p:spPr>
        <p:txBody>
          <a:bodyPr/>
          <a:lstStyle/>
          <a:p>
            <a:pPr eaLnBrk="1" hangingPunct="1"/>
            <a:r>
              <a:rPr lang="pt-BR" altLang="pt-BR"/>
              <a:t>Orientação a Objetos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 sz="3100"/>
              <a:t>Prof. Me. Fabiano Fernandes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Estudo de caso</a:t>
            </a:r>
            <a:endParaRPr lang="pt-BR" altLang="pt-BR" dirty="0"/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83" y="1952353"/>
            <a:ext cx="5930308" cy="3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/>
        </p:nvSpPr>
        <p:spPr bwMode="auto">
          <a:xfrm>
            <a:off x="795338" y="1922463"/>
            <a:ext cx="8626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Conteúdo da aula</a:t>
            </a:r>
          </a:p>
          <a:p>
            <a:pPr lvl="1" eaLnBrk="1" hangingPunct="1"/>
            <a:r>
              <a:rPr lang="pt-BR" altLang="pt-BR" dirty="0" smtClean="0"/>
              <a:t>Associações entre classes</a:t>
            </a:r>
            <a:endParaRPr lang="pt-BR" altLang="pt-BR" dirty="0"/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2" y="1922463"/>
            <a:ext cx="91711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/>
              <a:t>Sistema = conjunto de </a:t>
            </a:r>
            <a:r>
              <a:rPr lang="pt-BR" dirty="0" smtClean="0"/>
              <a:t>componentes </a:t>
            </a:r>
            <a:r>
              <a:rPr lang="pt-BR" altLang="pt-BR" dirty="0" smtClean="0"/>
              <a:t>atributos </a:t>
            </a:r>
          </a:p>
          <a:p>
            <a:pPr eaLnBrk="1" hangingPunct="1"/>
            <a:r>
              <a:rPr lang="pt-BR" dirty="0"/>
              <a:t>Modelagem estrutural: diagrama de classes</a:t>
            </a:r>
            <a:endParaRPr lang="pt-BR" alt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41" y="3866927"/>
            <a:ext cx="38290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/>
              <a:t>Exemplo: sistema para escolas de informática</a:t>
            </a:r>
            <a:r>
              <a:rPr lang="pt-BR" altLang="pt-BR" dirty="0" smtClean="0"/>
              <a:t> </a:t>
            </a:r>
          </a:p>
          <a:p>
            <a:pPr lvl="1" eaLnBrk="1" hangingPunct="1"/>
            <a:r>
              <a:rPr lang="pt-BR" dirty="0" smtClean="0"/>
              <a:t>Cadastrar </a:t>
            </a:r>
            <a:r>
              <a:rPr lang="pt-BR" dirty="0"/>
              <a:t>cursos</a:t>
            </a:r>
          </a:p>
          <a:p>
            <a:pPr lvl="1" eaLnBrk="1" hangingPunct="1"/>
            <a:r>
              <a:rPr lang="pt-BR" dirty="0" smtClean="0"/>
              <a:t>Abrir </a:t>
            </a:r>
            <a:r>
              <a:rPr lang="pt-BR" dirty="0"/>
              <a:t>turmas</a:t>
            </a:r>
          </a:p>
          <a:p>
            <a:pPr lvl="1" eaLnBrk="1" hangingPunct="1"/>
            <a:r>
              <a:rPr lang="pt-BR" dirty="0" smtClean="0"/>
              <a:t>Cadastrar </a:t>
            </a:r>
            <a:r>
              <a:rPr lang="pt-BR" dirty="0"/>
              <a:t>professores</a:t>
            </a:r>
          </a:p>
          <a:p>
            <a:pPr lvl="1" eaLnBrk="1" hangingPunct="1"/>
            <a:r>
              <a:rPr lang="pt-BR" dirty="0" smtClean="0"/>
              <a:t>Cadastrar </a:t>
            </a:r>
            <a:r>
              <a:rPr lang="pt-BR" dirty="0"/>
              <a:t>alunos</a:t>
            </a:r>
          </a:p>
          <a:p>
            <a:pPr lvl="1" eaLnBrk="1" hangingPunct="1"/>
            <a:r>
              <a:rPr lang="pt-BR" dirty="0" smtClean="0"/>
              <a:t>Registrar </a:t>
            </a:r>
            <a:r>
              <a:rPr lang="pt-BR" dirty="0"/>
              <a:t>o professor da turma</a:t>
            </a:r>
          </a:p>
          <a:p>
            <a:pPr lvl="1" eaLnBrk="1" hangingPunct="1"/>
            <a:r>
              <a:rPr lang="pt-BR" dirty="0" smtClean="0"/>
              <a:t>Matricular </a:t>
            </a:r>
            <a:r>
              <a:rPr lang="pt-BR" dirty="0"/>
              <a:t>alunos na turma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855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 smtClean="0"/>
              <a:t>Cardinalidades</a:t>
            </a:r>
            <a:endParaRPr lang="pt-BR" altLang="pt-BR" dirty="0" smtClean="0"/>
          </a:p>
          <a:p>
            <a:pPr lvl="1" eaLnBrk="1" hangingPunct="1"/>
            <a:r>
              <a:rPr lang="pt-BR" dirty="0"/>
              <a:t>Propriedades das associações</a:t>
            </a:r>
            <a:endParaRPr lang="pt-BR" dirty="0" smtClean="0"/>
          </a:p>
          <a:p>
            <a:pPr lvl="1" eaLnBrk="1" hangingPunct="1"/>
            <a:r>
              <a:rPr lang="pt-BR" dirty="0"/>
              <a:t>Informações </a:t>
            </a:r>
            <a:r>
              <a:rPr lang="pt-BR" dirty="0" smtClean="0"/>
              <a:t>quantitativas</a:t>
            </a:r>
          </a:p>
          <a:p>
            <a:pPr lvl="1" eaLnBrk="1" hangingPunct="1"/>
            <a:r>
              <a:rPr lang="pt-BR" dirty="0"/>
              <a:t>Quantidade de objetos envolvidos na </a:t>
            </a:r>
            <a:r>
              <a:rPr lang="pt-BR" dirty="0" smtClean="0"/>
              <a:t>associação</a:t>
            </a:r>
          </a:p>
          <a:p>
            <a:pPr lvl="2" eaLnBrk="1" hangingPunct="1"/>
            <a:r>
              <a:rPr lang="pt-BR" dirty="0"/>
              <a:t>Quantidade </a:t>
            </a:r>
            <a:r>
              <a:rPr lang="pt-BR" dirty="0" smtClean="0"/>
              <a:t>mínima</a:t>
            </a:r>
          </a:p>
          <a:p>
            <a:pPr lvl="2" eaLnBrk="1" hangingPunct="1"/>
            <a:r>
              <a:rPr lang="pt-BR" dirty="0"/>
              <a:t>Quantidade máxima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976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5" y="3074839"/>
            <a:ext cx="9253023" cy="7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4" y="3362871"/>
            <a:ext cx="7597005" cy="7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Estudo de caso</a:t>
            </a:r>
            <a:endParaRPr lang="pt-BR" altLang="pt-BR" dirty="0"/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250701" y="1922463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77" y="1778695"/>
            <a:ext cx="5041371" cy="34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da aula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/>
        </p:nvSpPr>
        <p:spPr bwMode="auto">
          <a:xfrm>
            <a:off x="125350" y="1922711"/>
            <a:ext cx="98997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/>
              <a:t>Navegabilidade &amp; </a:t>
            </a:r>
            <a:r>
              <a:rPr lang="pt-BR" dirty="0" smtClean="0"/>
              <a:t>Multiplicidade</a:t>
            </a:r>
          </a:p>
          <a:p>
            <a:pPr lvl="1" eaLnBrk="1" hangingPunct="1"/>
            <a:r>
              <a:rPr lang="pt-BR" dirty="0"/>
              <a:t>Navegação para um objeto: uma única referência</a:t>
            </a:r>
            <a:endParaRPr lang="pt-BR" dirty="0" smtClean="0"/>
          </a:p>
          <a:p>
            <a:pPr lvl="1" eaLnBrk="1" hangingPunct="1"/>
            <a:r>
              <a:rPr lang="pt-BR" dirty="0" smtClean="0"/>
              <a:t>Navegação </a:t>
            </a:r>
            <a:r>
              <a:rPr lang="pt-BR" dirty="0"/>
              <a:t>para múltiplos objetos: coleção de </a:t>
            </a:r>
            <a:r>
              <a:rPr lang="pt-BR" dirty="0" smtClean="0"/>
              <a:t>referências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r>
              <a:rPr lang="pt-BR" dirty="0"/>
              <a:t>Navegação de Livro para Editora: uma </a:t>
            </a:r>
            <a:r>
              <a:rPr lang="pt-BR" dirty="0" smtClean="0"/>
              <a:t>referência</a:t>
            </a:r>
          </a:p>
          <a:p>
            <a:pPr lvl="1" eaLnBrk="1" hangingPunct="1"/>
            <a:r>
              <a:rPr lang="pt-BR" dirty="0"/>
              <a:t>Navegação de Livro para Autor: múltiplas referências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6703204"/>
      </p:ext>
    </p:extLst>
  </p:cSld>
  <p:clrMapOvr>
    <a:masterClrMapping/>
  </p:clrMapOvr>
</p:sld>
</file>

<file path=ppt/theme/theme1.xml><?xml version="1.0" encoding="utf-8"?>
<a:theme xmlns:a="http://schemas.openxmlformats.org/drawingml/2006/main" name="Radiantcurv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adiantcurv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ntcurv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ntcurv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ntcurv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Data\Microsoft\Modelos\Radiantcurve.pot</Template>
  <TotalTime>4616</TotalTime>
  <Words>129</Words>
  <Application>Microsoft Office PowerPoint</Application>
  <PresentationFormat>Personalizar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Radiantcurve</vt:lpstr>
      <vt:lpstr>Orientação a Objetos</vt:lpstr>
      <vt:lpstr>Conteúdo da aula</vt:lpstr>
      <vt:lpstr>Conteúdo da aula</vt:lpstr>
      <vt:lpstr>Conteúdo da aula</vt:lpstr>
      <vt:lpstr>Conteúdo da aula</vt:lpstr>
      <vt:lpstr>Conteúdo da aula</vt:lpstr>
      <vt:lpstr>Conteúdo da aula</vt:lpstr>
      <vt:lpstr>Estudo de caso</vt:lpstr>
      <vt:lpstr>Conteúdo da aula</vt:lpstr>
      <vt:lpstr>Estudo de caso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Básico</dc:title>
  <dc:creator>MICROSOFT</dc:creator>
  <cp:lastModifiedBy>Fabiano Fernandes</cp:lastModifiedBy>
  <cp:revision>64</cp:revision>
  <dcterms:created xsi:type="dcterms:W3CDTF">2005-03-20T23:49:59Z</dcterms:created>
  <dcterms:modified xsi:type="dcterms:W3CDTF">2016-09-12T19:07:00Z</dcterms:modified>
</cp:coreProperties>
</file>