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5" r:id="rId9"/>
    <p:sldId id="263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1E076-45AA-47E8-8E18-FD06C0B2537D}" type="doc">
      <dgm:prSet loTypeId="urn:microsoft.com/office/officeart/2005/8/layout/orgChart1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1DAF003-BFD4-455D-BBB7-C3FC355AD042}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Gerente do Projeto</a:t>
          </a:r>
          <a:endParaRPr lang="pt-BR" sz="2000" dirty="0">
            <a:latin typeface="+mj-lt"/>
          </a:endParaRPr>
        </a:p>
      </dgm:t>
    </dgm:pt>
    <dgm:pt modelId="{238514FB-EEB1-432D-BE23-D36D891C54C7}" type="parTrans" cxnId="{50E4F8B6-55C2-4A50-BB55-DD85E55C4BE4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5CA15F14-108B-4900-9DB4-A4674013A521}" type="sibTrans" cxnId="{50E4F8B6-55C2-4A50-BB55-DD85E55C4BE4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1A711680-00F0-45E7-B6E6-C731289E2198}" type="asst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Supervisor de Controladoria</a:t>
          </a:r>
          <a:endParaRPr lang="pt-BR" sz="2000" dirty="0">
            <a:latin typeface="+mj-lt"/>
          </a:endParaRPr>
        </a:p>
      </dgm:t>
    </dgm:pt>
    <dgm:pt modelId="{990EA984-7A68-4A65-8A94-4802F47E28B7}" type="parTrans" cxnId="{7142B414-9341-413F-B12A-FC002AF9ED4C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930F18F0-A82E-480A-BEA8-B9DC4487F8D9}" type="sibTrans" cxnId="{7142B414-9341-413F-B12A-FC002AF9ED4C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8A466337-4008-43A1-BA1A-C0815113DDA5}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Analista de TI</a:t>
          </a:r>
          <a:endParaRPr lang="pt-BR" sz="2000" dirty="0">
            <a:latin typeface="+mj-lt"/>
          </a:endParaRPr>
        </a:p>
      </dgm:t>
    </dgm:pt>
    <dgm:pt modelId="{077A00CD-D82A-4874-8F24-22265E0F29F5}" type="parTrans" cxnId="{5AEC416B-F68A-454C-A471-6A8A4345A2C2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2C678D48-74A7-443D-8773-7403EA841AF1}" type="sibTrans" cxnId="{5AEC416B-F68A-454C-A471-6A8A4345A2C2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B611A04F-145D-426E-B5F2-A841F386C89C}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Analista de Marketing</a:t>
          </a:r>
          <a:endParaRPr lang="pt-BR" sz="2000" dirty="0">
            <a:latin typeface="+mj-lt"/>
          </a:endParaRPr>
        </a:p>
      </dgm:t>
    </dgm:pt>
    <dgm:pt modelId="{70118F20-E734-44C2-BF04-D1968C3E430F}" type="parTrans" cxnId="{583CA74B-CCD9-45EA-8E4B-39A4DA5FB56A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54D7EA6E-1722-4CCB-A6F9-9550ECF1FCBD}" type="sibTrans" cxnId="{583CA74B-CCD9-45EA-8E4B-39A4DA5FB56A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14EF49A8-91BC-4376-BFF4-61D5DCABCD67}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Analista de Logística</a:t>
          </a:r>
          <a:endParaRPr lang="pt-BR" sz="2000" dirty="0">
            <a:latin typeface="+mj-lt"/>
          </a:endParaRPr>
        </a:p>
      </dgm:t>
    </dgm:pt>
    <dgm:pt modelId="{7120BA65-5372-434D-A3FC-7B597CBE0A65}" type="parTrans" cxnId="{7ECC5055-A1DB-4697-B809-8BB7A679394D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66D164F1-E06D-40EB-9B23-FC825A7092AB}" type="sibTrans" cxnId="{7ECC5055-A1DB-4697-B809-8BB7A679394D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2101DB67-4ADF-4292-A1FF-90972B1460E9}">
      <dgm:prSet phldrT="[Texto]" custT="1"/>
      <dgm:spPr/>
      <dgm:t>
        <a:bodyPr/>
        <a:lstStyle/>
        <a:p>
          <a:r>
            <a:rPr lang="pt-BR" sz="2000" dirty="0" smtClean="0">
              <a:latin typeface="+mj-lt"/>
            </a:rPr>
            <a:t>Fotógrafo</a:t>
          </a:r>
          <a:endParaRPr lang="pt-BR" sz="2000" dirty="0">
            <a:latin typeface="+mj-lt"/>
          </a:endParaRPr>
        </a:p>
      </dgm:t>
    </dgm:pt>
    <dgm:pt modelId="{8CDCD4D4-AA64-4564-AD5E-23085717EA64}" type="parTrans" cxnId="{A0C0DB36-6C9C-4B57-84AC-5780186625A7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C0EC8558-020C-4C25-86B2-6C70A79A0A54}" type="sibTrans" cxnId="{A0C0DB36-6C9C-4B57-84AC-5780186625A7}">
      <dgm:prSet/>
      <dgm:spPr/>
      <dgm:t>
        <a:bodyPr/>
        <a:lstStyle/>
        <a:p>
          <a:endParaRPr lang="pt-BR" sz="2000">
            <a:latin typeface="+mj-lt"/>
          </a:endParaRPr>
        </a:p>
      </dgm:t>
    </dgm:pt>
    <dgm:pt modelId="{E500395C-7CD8-44FB-B420-1D9EBCE56D13}" type="pres">
      <dgm:prSet presAssocID="{0CD1E076-45AA-47E8-8E18-FD06C0B253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810EF9C-4904-4406-AFAD-81CE2AEF1A00}" type="pres">
      <dgm:prSet presAssocID="{81DAF003-BFD4-455D-BBB7-C3FC355AD042}" presName="hierRoot1" presStyleCnt="0">
        <dgm:presLayoutVars>
          <dgm:hierBranch val="init"/>
        </dgm:presLayoutVars>
      </dgm:prSet>
      <dgm:spPr/>
    </dgm:pt>
    <dgm:pt modelId="{792C1C45-AA22-4DA3-957C-72E84592C20B}" type="pres">
      <dgm:prSet presAssocID="{81DAF003-BFD4-455D-BBB7-C3FC355AD042}" presName="rootComposite1" presStyleCnt="0"/>
      <dgm:spPr/>
    </dgm:pt>
    <dgm:pt modelId="{71B472BC-0047-48FF-8DB8-600984314DF5}" type="pres">
      <dgm:prSet presAssocID="{81DAF003-BFD4-455D-BBB7-C3FC355AD04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1DF942-E424-45D3-8FDD-E114E0AD68AD}" type="pres">
      <dgm:prSet presAssocID="{81DAF003-BFD4-455D-BBB7-C3FC355AD04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B5FB927-D40D-4EA3-9D22-17A584EBB447}" type="pres">
      <dgm:prSet presAssocID="{81DAF003-BFD4-455D-BBB7-C3FC355AD042}" presName="hierChild2" presStyleCnt="0"/>
      <dgm:spPr/>
    </dgm:pt>
    <dgm:pt modelId="{1235FFD9-7FB8-4D95-BFF0-6924B6A8D05E}" type="pres">
      <dgm:prSet presAssocID="{077A00CD-D82A-4874-8F24-22265E0F29F5}" presName="Name37" presStyleLbl="parChTrans1D2" presStyleIdx="0" presStyleCnt="4"/>
      <dgm:spPr/>
      <dgm:t>
        <a:bodyPr/>
        <a:lstStyle/>
        <a:p>
          <a:endParaRPr lang="pt-BR"/>
        </a:p>
      </dgm:t>
    </dgm:pt>
    <dgm:pt modelId="{749CF2E0-33DC-4DAF-AAE1-DB03E4D74193}" type="pres">
      <dgm:prSet presAssocID="{8A466337-4008-43A1-BA1A-C0815113DDA5}" presName="hierRoot2" presStyleCnt="0">
        <dgm:presLayoutVars>
          <dgm:hierBranch val="init"/>
        </dgm:presLayoutVars>
      </dgm:prSet>
      <dgm:spPr/>
    </dgm:pt>
    <dgm:pt modelId="{DFA2760F-FF66-4378-8DCB-59935B5FC840}" type="pres">
      <dgm:prSet presAssocID="{8A466337-4008-43A1-BA1A-C0815113DDA5}" presName="rootComposite" presStyleCnt="0"/>
      <dgm:spPr/>
    </dgm:pt>
    <dgm:pt modelId="{1F62D186-EC5E-4771-83B0-1F566BC42C29}" type="pres">
      <dgm:prSet presAssocID="{8A466337-4008-43A1-BA1A-C0815113DDA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6B43D7-CA7F-4054-BE23-AC46E3D5AF42}" type="pres">
      <dgm:prSet presAssocID="{8A466337-4008-43A1-BA1A-C0815113DDA5}" presName="rootConnector" presStyleLbl="node2" presStyleIdx="0" presStyleCnt="3"/>
      <dgm:spPr/>
      <dgm:t>
        <a:bodyPr/>
        <a:lstStyle/>
        <a:p>
          <a:endParaRPr lang="pt-BR"/>
        </a:p>
      </dgm:t>
    </dgm:pt>
    <dgm:pt modelId="{7689A191-8FF9-40F7-B9BB-E587980E87FD}" type="pres">
      <dgm:prSet presAssocID="{8A466337-4008-43A1-BA1A-C0815113DDA5}" presName="hierChild4" presStyleCnt="0"/>
      <dgm:spPr/>
    </dgm:pt>
    <dgm:pt modelId="{41806F62-1616-48F8-A0A6-2AFB52B50AEE}" type="pres">
      <dgm:prSet presAssocID="{8CDCD4D4-AA64-4564-AD5E-23085717EA64}" presName="Name37" presStyleLbl="parChTrans1D3" presStyleIdx="0" presStyleCnt="1"/>
      <dgm:spPr/>
      <dgm:t>
        <a:bodyPr/>
        <a:lstStyle/>
        <a:p>
          <a:endParaRPr lang="pt-BR"/>
        </a:p>
      </dgm:t>
    </dgm:pt>
    <dgm:pt modelId="{124950EE-A956-4727-BF90-54A56AA2F3A5}" type="pres">
      <dgm:prSet presAssocID="{2101DB67-4ADF-4292-A1FF-90972B1460E9}" presName="hierRoot2" presStyleCnt="0">
        <dgm:presLayoutVars>
          <dgm:hierBranch val="init"/>
        </dgm:presLayoutVars>
      </dgm:prSet>
      <dgm:spPr/>
    </dgm:pt>
    <dgm:pt modelId="{DF82FC66-552A-432A-98B2-19302AFB9218}" type="pres">
      <dgm:prSet presAssocID="{2101DB67-4ADF-4292-A1FF-90972B1460E9}" presName="rootComposite" presStyleCnt="0"/>
      <dgm:spPr/>
    </dgm:pt>
    <dgm:pt modelId="{CFCEA170-8257-4856-8818-3CADD2621944}" type="pres">
      <dgm:prSet presAssocID="{2101DB67-4ADF-4292-A1FF-90972B1460E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CD7D3-6864-4900-BAA1-5F44E690BBA6}" type="pres">
      <dgm:prSet presAssocID="{2101DB67-4ADF-4292-A1FF-90972B1460E9}" presName="rootConnector" presStyleLbl="node3" presStyleIdx="0" presStyleCnt="1"/>
      <dgm:spPr/>
      <dgm:t>
        <a:bodyPr/>
        <a:lstStyle/>
        <a:p>
          <a:endParaRPr lang="pt-BR"/>
        </a:p>
      </dgm:t>
    </dgm:pt>
    <dgm:pt modelId="{0A195EDE-0302-4E8C-8705-E1AAEAE4FB5C}" type="pres">
      <dgm:prSet presAssocID="{2101DB67-4ADF-4292-A1FF-90972B1460E9}" presName="hierChild4" presStyleCnt="0"/>
      <dgm:spPr/>
    </dgm:pt>
    <dgm:pt modelId="{75C161E0-A294-4C49-BC32-165C3EAEE7CA}" type="pres">
      <dgm:prSet presAssocID="{2101DB67-4ADF-4292-A1FF-90972B1460E9}" presName="hierChild5" presStyleCnt="0"/>
      <dgm:spPr/>
    </dgm:pt>
    <dgm:pt modelId="{B4D8A3C8-054F-4FD6-974C-EFFF9C0EBC5A}" type="pres">
      <dgm:prSet presAssocID="{8A466337-4008-43A1-BA1A-C0815113DDA5}" presName="hierChild5" presStyleCnt="0"/>
      <dgm:spPr/>
    </dgm:pt>
    <dgm:pt modelId="{139B1516-E5CD-4E87-B16C-A53E4B032FE1}" type="pres">
      <dgm:prSet presAssocID="{70118F20-E734-44C2-BF04-D1968C3E4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2542D769-7DC1-4DCE-ADAE-6C6BD6512385}" type="pres">
      <dgm:prSet presAssocID="{B611A04F-145D-426E-B5F2-A841F386C89C}" presName="hierRoot2" presStyleCnt="0">
        <dgm:presLayoutVars>
          <dgm:hierBranch val="init"/>
        </dgm:presLayoutVars>
      </dgm:prSet>
      <dgm:spPr/>
    </dgm:pt>
    <dgm:pt modelId="{FD6BAB26-20E4-48B7-9E30-383658E60E3E}" type="pres">
      <dgm:prSet presAssocID="{B611A04F-145D-426E-B5F2-A841F386C89C}" presName="rootComposite" presStyleCnt="0"/>
      <dgm:spPr/>
    </dgm:pt>
    <dgm:pt modelId="{28322D79-7426-428F-95BD-F59326778290}" type="pres">
      <dgm:prSet presAssocID="{B611A04F-145D-426E-B5F2-A841F386C89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5AAAC8-DA12-4C99-B45B-386450629C18}" type="pres">
      <dgm:prSet presAssocID="{B611A04F-145D-426E-B5F2-A841F386C89C}" presName="rootConnector" presStyleLbl="node2" presStyleIdx="1" presStyleCnt="3"/>
      <dgm:spPr/>
      <dgm:t>
        <a:bodyPr/>
        <a:lstStyle/>
        <a:p>
          <a:endParaRPr lang="pt-BR"/>
        </a:p>
      </dgm:t>
    </dgm:pt>
    <dgm:pt modelId="{A345FB00-5CFE-4F46-8050-95003B7784BC}" type="pres">
      <dgm:prSet presAssocID="{B611A04F-145D-426E-B5F2-A841F386C89C}" presName="hierChild4" presStyleCnt="0"/>
      <dgm:spPr/>
    </dgm:pt>
    <dgm:pt modelId="{70689594-BC96-4288-8346-6C092CAA68C6}" type="pres">
      <dgm:prSet presAssocID="{B611A04F-145D-426E-B5F2-A841F386C89C}" presName="hierChild5" presStyleCnt="0"/>
      <dgm:spPr/>
    </dgm:pt>
    <dgm:pt modelId="{BC7B3399-D67D-4179-B110-EB547DE60C57}" type="pres">
      <dgm:prSet presAssocID="{7120BA65-5372-434D-A3FC-7B597CBE0A65}" presName="Name37" presStyleLbl="parChTrans1D2" presStyleIdx="2" presStyleCnt="4"/>
      <dgm:spPr/>
      <dgm:t>
        <a:bodyPr/>
        <a:lstStyle/>
        <a:p>
          <a:endParaRPr lang="pt-BR"/>
        </a:p>
      </dgm:t>
    </dgm:pt>
    <dgm:pt modelId="{5D9051E0-E0B5-4AA4-90FE-841B3A191D41}" type="pres">
      <dgm:prSet presAssocID="{14EF49A8-91BC-4376-BFF4-61D5DCABCD67}" presName="hierRoot2" presStyleCnt="0">
        <dgm:presLayoutVars>
          <dgm:hierBranch val="init"/>
        </dgm:presLayoutVars>
      </dgm:prSet>
      <dgm:spPr/>
    </dgm:pt>
    <dgm:pt modelId="{62E2A564-072B-434A-B54B-6C58E2832988}" type="pres">
      <dgm:prSet presAssocID="{14EF49A8-91BC-4376-BFF4-61D5DCABCD67}" presName="rootComposite" presStyleCnt="0"/>
      <dgm:spPr/>
    </dgm:pt>
    <dgm:pt modelId="{0E800E0A-9E46-4CE9-892E-770DC9F9C804}" type="pres">
      <dgm:prSet presAssocID="{14EF49A8-91BC-4376-BFF4-61D5DCABCD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FBEAA6-B311-4EB1-A5DA-67FD8BC17FF5}" type="pres">
      <dgm:prSet presAssocID="{14EF49A8-91BC-4376-BFF4-61D5DCABCD67}" presName="rootConnector" presStyleLbl="node2" presStyleIdx="2" presStyleCnt="3"/>
      <dgm:spPr/>
      <dgm:t>
        <a:bodyPr/>
        <a:lstStyle/>
        <a:p>
          <a:endParaRPr lang="pt-BR"/>
        </a:p>
      </dgm:t>
    </dgm:pt>
    <dgm:pt modelId="{917AD38D-E120-4D45-B5F2-0496B117B26D}" type="pres">
      <dgm:prSet presAssocID="{14EF49A8-91BC-4376-BFF4-61D5DCABCD67}" presName="hierChild4" presStyleCnt="0"/>
      <dgm:spPr/>
    </dgm:pt>
    <dgm:pt modelId="{97B131AB-38B0-4ACC-962C-8B5CA9EABB55}" type="pres">
      <dgm:prSet presAssocID="{14EF49A8-91BC-4376-BFF4-61D5DCABCD67}" presName="hierChild5" presStyleCnt="0"/>
      <dgm:spPr/>
    </dgm:pt>
    <dgm:pt modelId="{67F79DBF-E891-4AA5-B94E-4D8215F18831}" type="pres">
      <dgm:prSet presAssocID="{81DAF003-BFD4-455D-BBB7-C3FC355AD042}" presName="hierChild3" presStyleCnt="0"/>
      <dgm:spPr/>
    </dgm:pt>
    <dgm:pt modelId="{7DAD4A5F-7174-4630-A94F-4E65A5F6C643}" type="pres">
      <dgm:prSet presAssocID="{990EA984-7A68-4A65-8A94-4802F47E28B7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79888D9A-C78F-4B20-9273-F9BFEA386EA5}" type="pres">
      <dgm:prSet presAssocID="{1A711680-00F0-45E7-B6E6-C731289E2198}" presName="hierRoot3" presStyleCnt="0">
        <dgm:presLayoutVars>
          <dgm:hierBranch val="init"/>
        </dgm:presLayoutVars>
      </dgm:prSet>
      <dgm:spPr/>
    </dgm:pt>
    <dgm:pt modelId="{BE97B52E-7DF0-455C-9558-1EB52233D137}" type="pres">
      <dgm:prSet presAssocID="{1A711680-00F0-45E7-B6E6-C731289E2198}" presName="rootComposite3" presStyleCnt="0"/>
      <dgm:spPr/>
    </dgm:pt>
    <dgm:pt modelId="{8A7C2961-A466-4599-A619-C0C1AE72E0FC}" type="pres">
      <dgm:prSet presAssocID="{1A711680-00F0-45E7-B6E6-C731289E2198}" presName="rootText3" presStyleLbl="asst1" presStyleIdx="0" presStyleCnt="1" custScaleX="1245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4069AD-964D-4D0D-AEAB-969E4F1B5D65}" type="pres">
      <dgm:prSet presAssocID="{1A711680-00F0-45E7-B6E6-C731289E219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8529E2F0-356A-48D4-876D-9EEF8CC7E524}" type="pres">
      <dgm:prSet presAssocID="{1A711680-00F0-45E7-B6E6-C731289E2198}" presName="hierChild6" presStyleCnt="0"/>
      <dgm:spPr/>
    </dgm:pt>
    <dgm:pt modelId="{678B73BB-630F-4A8D-AD06-1E6C770CF9D0}" type="pres">
      <dgm:prSet presAssocID="{1A711680-00F0-45E7-B6E6-C731289E2198}" presName="hierChild7" presStyleCnt="0"/>
      <dgm:spPr/>
    </dgm:pt>
  </dgm:ptLst>
  <dgm:cxnLst>
    <dgm:cxn modelId="{1BF8A2EE-C4C2-4DCF-9454-B92002E5B7C9}" type="presOf" srcId="{B611A04F-145D-426E-B5F2-A841F386C89C}" destId="{28322D79-7426-428F-95BD-F59326778290}" srcOrd="0" destOrd="0" presId="urn:microsoft.com/office/officeart/2005/8/layout/orgChart1"/>
    <dgm:cxn modelId="{2C2CBE0A-6935-4EFB-986E-5A344C988379}" type="presOf" srcId="{81DAF003-BFD4-455D-BBB7-C3FC355AD042}" destId="{111DF942-E424-45D3-8FDD-E114E0AD68AD}" srcOrd="1" destOrd="0" presId="urn:microsoft.com/office/officeart/2005/8/layout/orgChart1"/>
    <dgm:cxn modelId="{323C6D2E-F6C2-4D20-9F01-67D31DCA9ACC}" type="presOf" srcId="{8CDCD4D4-AA64-4564-AD5E-23085717EA64}" destId="{41806F62-1616-48F8-A0A6-2AFB52B50AEE}" srcOrd="0" destOrd="0" presId="urn:microsoft.com/office/officeart/2005/8/layout/orgChart1"/>
    <dgm:cxn modelId="{7ECC5055-A1DB-4697-B809-8BB7A679394D}" srcId="{81DAF003-BFD4-455D-BBB7-C3FC355AD042}" destId="{14EF49A8-91BC-4376-BFF4-61D5DCABCD67}" srcOrd="3" destOrd="0" parTransId="{7120BA65-5372-434D-A3FC-7B597CBE0A65}" sibTransId="{66D164F1-E06D-40EB-9B23-FC825A7092AB}"/>
    <dgm:cxn modelId="{A0C0DB36-6C9C-4B57-84AC-5780186625A7}" srcId="{8A466337-4008-43A1-BA1A-C0815113DDA5}" destId="{2101DB67-4ADF-4292-A1FF-90972B1460E9}" srcOrd="0" destOrd="0" parTransId="{8CDCD4D4-AA64-4564-AD5E-23085717EA64}" sibTransId="{C0EC8558-020C-4C25-86B2-6C70A79A0A54}"/>
    <dgm:cxn modelId="{317797C0-9FE0-46EF-B26A-420B24602198}" type="presOf" srcId="{077A00CD-D82A-4874-8F24-22265E0F29F5}" destId="{1235FFD9-7FB8-4D95-BFF0-6924B6A8D05E}" srcOrd="0" destOrd="0" presId="urn:microsoft.com/office/officeart/2005/8/layout/orgChart1"/>
    <dgm:cxn modelId="{AC618593-1765-4344-B10A-1316CE578FE2}" type="presOf" srcId="{70118F20-E734-44C2-BF04-D1968C3E430F}" destId="{139B1516-E5CD-4E87-B16C-A53E4B032FE1}" srcOrd="0" destOrd="0" presId="urn:microsoft.com/office/officeart/2005/8/layout/orgChart1"/>
    <dgm:cxn modelId="{5AEC416B-F68A-454C-A471-6A8A4345A2C2}" srcId="{81DAF003-BFD4-455D-BBB7-C3FC355AD042}" destId="{8A466337-4008-43A1-BA1A-C0815113DDA5}" srcOrd="1" destOrd="0" parTransId="{077A00CD-D82A-4874-8F24-22265E0F29F5}" sibTransId="{2C678D48-74A7-443D-8773-7403EA841AF1}"/>
    <dgm:cxn modelId="{7142B414-9341-413F-B12A-FC002AF9ED4C}" srcId="{81DAF003-BFD4-455D-BBB7-C3FC355AD042}" destId="{1A711680-00F0-45E7-B6E6-C731289E2198}" srcOrd="0" destOrd="0" parTransId="{990EA984-7A68-4A65-8A94-4802F47E28B7}" sibTransId="{930F18F0-A82E-480A-BEA8-B9DC4487F8D9}"/>
    <dgm:cxn modelId="{A30134C1-D960-4246-B04C-A7FB8825F965}" type="presOf" srcId="{1A711680-00F0-45E7-B6E6-C731289E2198}" destId="{8A7C2961-A466-4599-A619-C0C1AE72E0FC}" srcOrd="0" destOrd="0" presId="urn:microsoft.com/office/officeart/2005/8/layout/orgChart1"/>
    <dgm:cxn modelId="{B5880CB8-30E3-4F21-B7FF-57BDEC53F8EA}" type="presOf" srcId="{1A711680-00F0-45E7-B6E6-C731289E2198}" destId="{3F4069AD-964D-4D0D-AEAB-969E4F1B5D65}" srcOrd="1" destOrd="0" presId="urn:microsoft.com/office/officeart/2005/8/layout/orgChart1"/>
    <dgm:cxn modelId="{D197F9FE-0E60-4AED-9A2F-82BC28042579}" type="presOf" srcId="{990EA984-7A68-4A65-8A94-4802F47E28B7}" destId="{7DAD4A5F-7174-4630-A94F-4E65A5F6C643}" srcOrd="0" destOrd="0" presId="urn:microsoft.com/office/officeart/2005/8/layout/orgChart1"/>
    <dgm:cxn modelId="{F8D2B948-CC04-429C-8123-7B28600BF550}" type="presOf" srcId="{2101DB67-4ADF-4292-A1FF-90972B1460E9}" destId="{CFCEA170-8257-4856-8818-3CADD2621944}" srcOrd="0" destOrd="0" presId="urn:microsoft.com/office/officeart/2005/8/layout/orgChart1"/>
    <dgm:cxn modelId="{B873C811-B73F-43DE-98B4-535AF5F830E6}" type="presOf" srcId="{0CD1E076-45AA-47E8-8E18-FD06C0B2537D}" destId="{E500395C-7CD8-44FB-B420-1D9EBCE56D13}" srcOrd="0" destOrd="0" presId="urn:microsoft.com/office/officeart/2005/8/layout/orgChart1"/>
    <dgm:cxn modelId="{E4D259FC-40EA-48F1-B5B3-E5C7C68C36FD}" type="presOf" srcId="{2101DB67-4ADF-4292-A1FF-90972B1460E9}" destId="{565CD7D3-6864-4900-BAA1-5F44E690BBA6}" srcOrd="1" destOrd="0" presId="urn:microsoft.com/office/officeart/2005/8/layout/orgChart1"/>
    <dgm:cxn modelId="{BB18AA84-AF4B-4BBE-9349-4DA6C1EF8441}" type="presOf" srcId="{8A466337-4008-43A1-BA1A-C0815113DDA5}" destId="{1F62D186-EC5E-4771-83B0-1F566BC42C29}" srcOrd="0" destOrd="0" presId="urn:microsoft.com/office/officeart/2005/8/layout/orgChart1"/>
    <dgm:cxn modelId="{583CA74B-CCD9-45EA-8E4B-39A4DA5FB56A}" srcId="{81DAF003-BFD4-455D-BBB7-C3FC355AD042}" destId="{B611A04F-145D-426E-B5F2-A841F386C89C}" srcOrd="2" destOrd="0" parTransId="{70118F20-E734-44C2-BF04-D1968C3E430F}" sibTransId="{54D7EA6E-1722-4CCB-A6F9-9550ECF1FCBD}"/>
    <dgm:cxn modelId="{50E04810-2788-48CC-9823-CDBE9BC13FFE}" type="presOf" srcId="{81DAF003-BFD4-455D-BBB7-C3FC355AD042}" destId="{71B472BC-0047-48FF-8DB8-600984314DF5}" srcOrd="0" destOrd="0" presId="urn:microsoft.com/office/officeart/2005/8/layout/orgChart1"/>
    <dgm:cxn modelId="{A6DCAACC-9EDD-4B2F-BC90-F9872D86A69F}" type="presOf" srcId="{B611A04F-145D-426E-B5F2-A841F386C89C}" destId="{4E5AAAC8-DA12-4C99-B45B-386450629C18}" srcOrd="1" destOrd="0" presId="urn:microsoft.com/office/officeart/2005/8/layout/orgChart1"/>
    <dgm:cxn modelId="{50E4F8B6-55C2-4A50-BB55-DD85E55C4BE4}" srcId="{0CD1E076-45AA-47E8-8E18-FD06C0B2537D}" destId="{81DAF003-BFD4-455D-BBB7-C3FC355AD042}" srcOrd="0" destOrd="0" parTransId="{238514FB-EEB1-432D-BE23-D36D891C54C7}" sibTransId="{5CA15F14-108B-4900-9DB4-A4674013A521}"/>
    <dgm:cxn modelId="{1324881A-544E-4156-840B-565C92B7E016}" type="presOf" srcId="{14EF49A8-91BC-4376-BFF4-61D5DCABCD67}" destId="{73FBEAA6-B311-4EB1-A5DA-67FD8BC17FF5}" srcOrd="1" destOrd="0" presId="urn:microsoft.com/office/officeart/2005/8/layout/orgChart1"/>
    <dgm:cxn modelId="{00444D16-4B85-4EF1-9322-6D4CF479B599}" type="presOf" srcId="{8A466337-4008-43A1-BA1A-C0815113DDA5}" destId="{966B43D7-CA7F-4054-BE23-AC46E3D5AF42}" srcOrd="1" destOrd="0" presId="urn:microsoft.com/office/officeart/2005/8/layout/orgChart1"/>
    <dgm:cxn modelId="{8A908568-2559-4E4D-A192-C92781D865E7}" type="presOf" srcId="{14EF49A8-91BC-4376-BFF4-61D5DCABCD67}" destId="{0E800E0A-9E46-4CE9-892E-770DC9F9C804}" srcOrd="0" destOrd="0" presId="urn:microsoft.com/office/officeart/2005/8/layout/orgChart1"/>
    <dgm:cxn modelId="{AA4EBB67-7A92-4A31-9A8D-017F06E43500}" type="presOf" srcId="{7120BA65-5372-434D-A3FC-7B597CBE0A65}" destId="{BC7B3399-D67D-4179-B110-EB547DE60C57}" srcOrd="0" destOrd="0" presId="urn:microsoft.com/office/officeart/2005/8/layout/orgChart1"/>
    <dgm:cxn modelId="{A71EB737-5112-4485-A959-AFD24F413E71}" type="presParOf" srcId="{E500395C-7CD8-44FB-B420-1D9EBCE56D13}" destId="{2810EF9C-4904-4406-AFAD-81CE2AEF1A00}" srcOrd="0" destOrd="0" presId="urn:microsoft.com/office/officeart/2005/8/layout/orgChart1"/>
    <dgm:cxn modelId="{E7C0A038-C813-42CD-ADD3-5043B9CF35B2}" type="presParOf" srcId="{2810EF9C-4904-4406-AFAD-81CE2AEF1A00}" destId="{792C1C45-AA22-4DA3-957C-72E84592C20B}" srcOrd="0" destOrd="0" presId="urn:microsoft.com/office/officeart/2005/8/layout/orgChart1"/>
    <dgm:cxn modelId="{95DB480D-3E06-4CE5-8254-DB7719837E7D}" type="presParOf" srcId="{792C1C45-AA22-4DA3-957C-72E84592C20B}" destId="{71B472BC-0047-48FF-8DB8-600984314DF5}" srcOrd="0" destOrd="0" presId="urn:microsoft.com/office/officeart/2005/8/layout/orgChart1"/>
    <dgm:cxn modelId="{29E66496-2D56-44C7-83E3-91FDC60E4BBE}" type="presParOf" srcId="{792C1C45-AA22-4DA3-957C-72E84592C20B}" destId="{111DF942-E424-45D3-8FDD-E114E0AD68AD}" srcOrd="1" destOrd="0" presId="urn:microsoft.com/office/officeart/2005/8/layout/orgChart1"/>
    <dgm:cxn modelId="{3C0A4FF0-ECDD-4DE6-9703-CADDA4F7C40D}" type="presParOf" srcId="{2810EF9C-4904-4406-AFAD-81CE2AEF1A00}" destId="{9B5FB927-D40D-4EA3-9D22-17A584EBB447}" srcOrd="1" destOrd="0" presId="urn:microsoft.com/office/officeart/2005/8/layout/orgChart1"/>
    <dgm:cxn modelId="{89FD191E-1FA9-436B-8A3F-A99BF71E8C06}" type="presParOf" srcId="{9B5FB927-D40D-4EA3-9D22-17A584EBB447}" destId="{1235FFD9-7FB8-4D95-BFF0-6924B6A8D05E}" srcOrd="0" destOrd="0" presId="urn:microsoft.com/office/officeart/2005/8/layout/orgChart1"/>
    <dgm:cxn modelId="{F198804D-9C7C-457D-9748-E77D575DD76B}" type="presParOf" srcId="{9B5FB927-D40D-4EA3-9D22-17A584EBB447}" destId="{749CF2E0-33DC-4DAF-AAE1-DB03E4D74193}" srcOrd="1" destOrd="0" presId="urn:microsoft.com/office/officeart/2005/8/layout/orgChart1"/>
    <dgm:cxn modelId="{71E15E65-7B66-4575-A6B2-CF9B543888C4}" type="presParOf" srcId="{749CF2E0-33DC-4DAF-AAE1-DB03E4D74193}" destId="{DFA2760F-FF66-4378-8DCB-59935B5FC840}" srcOrd="0" destOrd="0" presId="urn:microsoft.com/office/officeart/2005/8/layout/orgChart1"/>
    <dgm:cxn modelId="{6F5BFB7D-6DB5-4134-95C0-1881BA3E88D4}" type="presParOf" srcId="{DFA2760F-FF66-4378-8DCB-59935B5FC840}" destId="{1F62D186-EC5E-4771-83B0-1F566BC42C29}" srcOrd="0" destOrd="0" presId="urn:microsoft.com/office/officeart/2005/8/layout/orgChart1"/>
    <dgm:cxn modelId="{24F0DE8E-C113-4828-B4E5-D005DBD364CC}" type="presParOf" srcId="{DFA2760F-FF66-4378-8DCB-59935B5FC840}" destId="{966B43D7-CA7F-4054-BE23-AC46E3D5AF42}" srcOrd="1" destOrd="0" presId="urn:microsoft.com/office/officeart/2005/8/layout/orgChart1"/>
    <dgm:cxn modelId="{ABD3CA0A-3796-464C-B673-7E2AC9D3A115}" type="presParOf" srcId="{749CF2E0-33DC-4DAF-AAE1-DB03E4D74193}" destId="{7689A191-8FF9-40F7-B9BB-E587980E87FD}" srcOrd="1" destOrd="0" presId="urn:microsoft.com/office/officeart/2005/8/layout/orgChart1"/>
    <dgm:cxn modelId="{F71674F0-7D08-41BE-BF32-B44C89EFDA99}" type="presParOf" srcId="{7689A191-8FF9-40F7-B9BB-E587980E87FD}" destId="{41806F62-1616-48F8-A0A6-2AFB52B50AEE}" srcOrd="0" destOrd="0" presId="urn:microsoft.com/office/officeart/2005/8/layout/orgChart1"/>
    <dgm:cxn modelId="{36C6B7B2-ABF6-43CA-A5C4-F726423E3E7A}" type="presParOf" srcId="{7689A191-8FF9-40F7-B9BB-E587980E87FD}" destId="{124950EE-A956-4727-BF90-54A56AA2F3A5}" srcOrd="1" destOrd="0" presId="urn:microsoft.com/office/officeart/2005/8/layout/orgChart1"/>
    <dgm:cxn modelId="{A6C073FA-1EB3-44A7-93C9-29C160629510}" type="presParOf" srcId="{124950EE-A956-4727-BF90-54A56AA2F3A5}" destId="{DF82FC66-552A-432A-98B2-19302AFB9218}" srcOrd="0" destOrd="0" presId="urn:microsoft.com/office/officeart/2005/8/layout/orgChart1"/>
    <dgm:cxn modelId="{8F7CDC9B-38EB-4E76-B88A-18FEA9B6BE30}" type="presParOf" srcId="{DF82FC66-552A-432A-98B2-19302AFB9218}" destId="{CFCEA170-8257-4856-8818-3CADD2621944}" srcOrd="0" destOrd="0" presId="urn:microsoft.com/office/officeart/2005/8/layout/orgChart1"/>
    <dgm:cxn modelId="{29109010-5E19-4C5D-BA14-AE2F30C7CB17}" type="presParOf" srcId="{DF82FC66-552A-432A-98B2-19302AFB9218}" destId="{565CD7D3-6864-4900-BAA1-5F44E690BBA6}" srcOrd="1" destOrd="0" presId="urn:microsoft.com/office/officeart/2005/8/layout/orgChart1"/>
    <dgm:cxn modelId="{A8B693D3-75E5-4B1A-89BD-033616BD51D6}" type="presParOf" srcId="{124950EE-A956-4727-BF90-54A56AA2F3A5}" destId="{0A195EDE-0302-4E8C-8705-E1AAEAE4FB5C}" srcOrd="1" destOrd="0" presId="urn:microsoft.com/office/officeart/2005/8/layout/orgChart1"/>
    <dgm:cxn modelId="{D0D3369F-C93C-458E-A14F-5FED8406C3C0}" type="presParOf" srcId="{124950EE-A956-4727-BF90-54A56AA2F3A5}" destId="{75C161E0-A294-4C49-BC32-165C3EAEE7CA}" srcOrd="2" destOrd="0" presId="urn:microsoft.com/office/officeart/2005/8/layout/orgChart1"/>
    <dgm:cxn modelId="{CFD13CFE-397C-486B-A740-3CDB9D4DC40E}" type="presParOf" srcId="{749CF2E0-33DC-4DAF-AAE1-DB03E4D74193}" destId="{B4D8A3C8-054F-4FD6-974C-EFFF9C0EBC5A}" srcOrd="2" destOrd="0" presId="urn:microsoft.com/office/officeart/2005/8/layout/orgChart1"/>
    <dgm:cxn modelId="{489770F9-B5FB-4F66-BA44-D34409162ED2}" type="presParOf" srcId="{9B5FB927-D40D-4EA3-9D22-17A584EBB447}" destId="{139B1516-E5CD-4E87-B16C-A53E4B032FE1}" srcOrd="2" destOrd="0" presId="urn:microsoft.com/office/officeart/2005/8/layout/orgChart1"/>
    <dgm:cxn modelId="{3BD0C574-05CD-4D8A-8E4E-906596F46412}" type="presParOf" srcId="{9B5FB927-D40D-4EA3-9D22-17A584EBB447}" destId="{2542D769-7DC1-4DCE-ADAE-6C6BD6512385}" srcOrd="3" destOrd="0" presId="urn:microsoft.com/office/officeart/2005/8/layout/orgChart1"/>
    <dgm:cxn modelId="{6FC9AFDB-2CC2-46BF-BAAD-4F95CF2C3063}" type="presParOf" srcId="{2542D769-7DC1-4DCE-ADAE-6C6BD6512385}" destId="{FD6BAB26-20E4-48B7-9E30-383658E60E3E}" srcOrd="0" destOrd="0" presId="urn:microsoft.com/office/officeart/2005/8/layout/orgChart1"/>
    <dgm:cxn modelId="{D953AA65-67EC-4480-A533-68BB10FA2B4D}" type="presParOf" srcId="{FD6BAB26-20E4-48B7-9E30-383658E60E3E}" destId="{28322D79-7426-428F-95BD-F59326778290}" srcOrd="0" destOrd="0" presId="urn:microsoft.com/office/officeart/2005/8/layout/orgChart1"/>
    <dgm:cxn modelId="{A60F4331-6A0F-4B4A-A023-6A7833851FCD}" type="presParOf" srcId="{FD6BAB26-20E4-48B7-9E30-383658E60E3E}" destId="{4E5AAAC8-DA12-4C99-B45B-386450629C18}" srcOrd="1" destOrd="0" presId="urn:microsoft.com/office/officeart/2005/8/layout/orgChart1"/>
    <dgm:cxn modelId="{CD09E1D6-A75D-4362-A57A-B90F865E8045}" type="presParOf" srcId="{2542D769-7DC1-4DCE-ADAE-6C6BD6512385}" destId="{A345FB00-5CFE-4F46-8050-95003B7784BC}" srcOrd="1" destOrd="0" presId="urn:microsoft.com/office/officeart/2005/8/layout/orgChart1"/>
    <dgm:cxn modelId="{40EA635C-8C1E-4531-9E77-0E906CAD37A6}" type="presParOf" srcId="{2542D769-7DC1-4DCE-ADAE-6C6BD6512385}" destId="{70689594-BC96-4288-8346-6C092CAA68C6}" srcOrd="2" destOrd="0" presId="urn:microsoft.com/office/officeart/2005/8/layout/orgChart1"/>
    <dgm:cxn modelId="{9F5B62E5-9DD0-4540-96C5-43090E38FE3C}" type="presParOf" srcId="{9B5FB927-D40D-4EA3-9D22-17A584EBB447}" destId="{BC7B3399-D67D-4179-B110-EB547DE60C57}" srcOrd="4" destOrd="0" presId="urn:microsoft.com/office/officeart/2005/8/layout/orgChart1"/>
    <dgm:cxn modelId="{CC8B7604-6A10-4F01-A509-CA1863A8FD68}" type="presParOf" srcId="{9B5FB927-D40D-4EA3-9D22-17A584EBB447}" destId="{5D9051E0-E0B5-4AA4-90FE-841B3A191D41}" srcOrd="5" destOrd="0" presId="urn:microsoft.com/office/officeart/2005/8/layout/orgChart1"/>
    <dgm:cxn modelId="{79BB1A9A-5423-41AE-AA4D-2FD77A63C750}" type="presParOf" srcId="{5D9051E0-E0B5-4AA4-90FE-841B3A191D41}" destId="{62E2A564-072B-434A-B54B-6C58E2832988}" srcOrd="0" destOrd="0" presId="urn:microsoft.com/office/officeart/2005/8/layout/orgChart1"/>
    <dgm:cxn modelId="{84A6FA9C-38A7-46A4-8137-6E659FAC6CA5}" type="presParOf" srcId="{62E2A564-072B-434A-B54B-6C58E2832988}" destId="{0E800E0A-9E46-4CE9-892E-770DC9F9C804}" srcOrd="0" destOrd="0" presId="urn:microsoft.com/office/officeart/2005/8/layout/orgChart1"/>
    <dgm:cxn modelId="{2764943C-2094-4AFF-9D24-FEACFAF802D3}" type="presParOf" srcId="{62E2A564-072B-434A-B54B-6C58E2832988}" destId="{73FBEAA6-B311-4EB1-A5DA-67FD8BC17FF5}" srcOrd="1" destOrd="0" presId="urn:microsoft.com/office/officeart/2005/8/layout/orgChart1"/>
    <dgm:cxn modelId="{55C87AD7-3A2B-4297-8B00-690478E6A11B}" type="presParOf" srcId="{5D9051E0-E0B5-4AA4-90FE-841B3A191D41}" destId="{917AD38D-E120-4D45-B5F2-0496B117B26D}" srcOrd="1" destOrd="0" presId="urn:microsoft.com/office/officeart/2005/8/layout/orgChart1"/>
    <dgm:cxn modelId="{3DEBCB7B-037A-474E-B0A9-7B576915B3C8}" type="presParOf" srcId="{5D9051E0-E0B5-4AA4-90FE-841B3A191D41}" destId="{97B131AB-38B0-4ACC-962C-8B5CA9EABB55}" srcOrd="2" destOrd="0" presId="urn:microsoft.com/office/officeart/2005/8/layout/orgChart1"/>
    <dgm:cxn modelId="{36A99EF8-E5DE-43D9-95E4-9FB39C3F1FC1}" type="presParOf" srcId="{2810EF9C-4904-4406-AFAD-81CE2AEF1A00}" destId="{67F79DBF-E891-4AA5-B94E-4D8215F18831}" srcOrd="2" destOrd="0" presId="urn:microsoft.com/office/officeart/2005/8/layout/orgChart1"/>
    <dgm:cxn modelId="{738F0C32-2CA8-4E82-B228-23FB88F16573}" type="presParOf" srcId="{67F79DBF-E891-4AA5-B94E-4D8215F18831}" destId="{7DAD4A5F-7174-4630-A94F-4E65A5F6C643}" srcOrd="0" destOrd="0" presId="urn:microsoft.com/office/officeart/2005/8/layout/orgChart1"/>
    <dgm:cxn modelId="{751F9CAB-1D58-468F-9009-BBD2204FE186}" type="presParOf" srcId="{67F79DBF-E891-4AA5-B94E-4D8215F18831}" destId="{79888D9A-C78F-4B20-9273-F9BFEA386EA5}" srcOrd="1" destOrd="0" presId="urn:microsoft.com/office/officeart/2005/8/layout/orgChart1"/>
    <dgm:cxn modelId="{4C9CAA33-9748-4D31-AC68-A18193C94052}" type="presParOf" srcId="{79888D9A-C78F-4B20-9273-F9BFEA386EA5}" destId="{BE97B52E-7DF0-455C-9558-1EB52233D137}" srcOrd="0" destOrd="0" presId="urn:microsoft.com/office/officeart/2005/8/layout/orgChart1"/>
    <dgm:cxn modelId="{3CCEDF69-4627-4016-84A6-F3A97668E9D2}" type="presParOf" srcId="{BE97B52E-7DF0-455C-9558-1EB52233D137}" destId="{8A7C2961-A466-4599-A619-C0C1AE72E0FC}" srcOrd="0" destOrd="0" presId="urn:microsoft.com/office/officeart/2005/8/layout/orgChart1"/>
    <dgm:cxn modelId="{8732EC58-BBEC-40ED-A4F7-4568F10E80E2}" type="presParOf" srcId="{BE97B52E-7DF0-455C-9558-1EB52233D137}" destId="{3F4069AD-964D-4D0D-AEAB-969E4F1B5D65}" srcOrd="1" destOrd="0" presId="urn:microsoft.com/office/officeart/2005/8/layout/orgChart1"/>
    <dgm:cxn modelId="{9B0A885E-58D4-47CE-8784-70841044185C}" type="presParOf" srcId="{79888D9A-C78F-4B20-9273-F9BFEA386EA5}" destId="{8529E2F0-356A-48D4-876D-9EEF8CC7E524}" srcOrd="1" destOrd="0" presId="urn:microsoft.com/office/officeart/2005/8/layout/orgChart1"/>
    <dgm:cxn modelId="{AB4CDEB9-8E75-4115-BD2D-BEB72B345CE4}" type="presParOf" srcId="{79888D9A-C78F-4B20-9273-F9BFEA386EA5}" destId="{678B73BB-630F-4A8D-AD06-1E6C770CF9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D4A5F-7174-4630-A94F-4E65A5F6C643}">
      <dsp:nvSpPr>
        <dsp:cNvPr id="0" name=""/>
        <dsp:cNvSpPr/>
      </dsp:nvSpPr>
      <dsp:spPr>
        <a:xfrm>
          <a:off x="2885870" y="773565"/>
          <a:ext cx="162129" cy="710282"/>
        </a:xfrm>
        <a:custGeom>
          <a:avLst/>
          <a:gdLst/>
          <a:ahLst/>
          <a:cxnLst/>
          <a:rect l="0" t="0" r="0" b="0"/>
          <a:pathLst>
            <a:path>
              <a:moveTo>
                <a:pt x="162129" y="0"/>
              </a:moveTo>
              <a:lnTo>
                <a:pt x="162129" y="710282"/>
              </a:lnTo>
              <a:lnTo>
                <a:pt x="0" y="7102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B3399-D67D-4179-B110-EB547DE60C57}">
      <dsp:nvSpPr>
        <dsp:cNvPr id="0" name=""/>
        <dsp:cNvSpPr/>
      </dsp:nvSpPr>
      <dsp:spPr>
        <a:xfrm>
          <a:off x="3048000" y="773565"/>
          <a:ext cx="1868351" cy="1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34"/>
              </a:lnTo>
              <a:lnTo>
                <a:pt x="1868351" y="1258434"/>
              </a:lnTo>
              <a:lnTo>
                <a:pt x="1868351" y="1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B1516-E5CD-4E87-B16C-A53E4B032FE1}">
      <dsp:nvSpPr>
        <dsp:cNvPr id="0" name=""/>
        <dsp:cNvSpPr/>
      </dsp:nvSpPr>
      <dsp:spPr>
        <a:xfrm>
          <a:off x="3002280" y="773565"/>
          <a:ext cx="91440" cy="1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06F62-1616-48F8-A0A6-2AFB52B50AEE}">
      <dsp:nvSpPr>
        <dsp:cNvPr id="0" name=""/>
        <dsp:cNvSpPr/>
      </dsp:nvSpPr>
      <dsp:spPr>
        <a:xfrm>
          <a:off x="562012" y="2966175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5FFD9-7FB8-4D95-BFF0-6924B6A8D05E}">
      <dsp:nvSpPr>
        <dsp:cNvPr id="0" name=""/>
        <dsp:cNvSpPr/>
      </dsp:nvSpPr>
      <dsp:spPr>
        <a:xfrm>
          <a:off x="1179648" y="773565"/>
          <a:ext cx="1868351" cy="1420564"/>
        </a:xfrm>
        <a:custGeom>
          <a:avLst/>
          <a:gdLst/>
          <a:ahLst/>
          <a:cxnLst/>
          <a:rect l="0" t="0" r="0" b="0"/>
          <a:pathLst>
            <a:path>
              <a:moveTo>
                <a:pt x="1868351" y="0"/>
              </a:moveTo>
              <a:lnTo>
                <a:pt x="1868351" y="1258434"/>
              </a:lnTo>
              <a:lnTo>
                <a:pt x="0" y="1258434"/>
              </a:lnTo>
              <a:lnTo>
                <a:pt x="0" y="1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472BC-0047-48FF-8DB8-600984314DF5}">
      <dsp:nvSpPr>
        <dsp:cNvPr id="0" name=""/>
        <dsp:cNvSpPr/>
      </dsp:nvSpPr>
      <dsp:spPr>
        <a:xfrm>
          <a:off x="2275954" y="1519"/>
          <a:ext cx="1544091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Gerente do Projeto</a:t>
          </a:r>
          <a:endParaRPr lang="pt-BR" sz="2000" kern="1200" dirty="0">
            <a:latin typeface="+mj-lt"/>
          </a:endParaRPr>
        </a:p>
      </dsp:txBody>
      <dsp:txXfrm>
        <a:off x="2275954" y="1519"/>
        <a:ext cx="1544091" cy="772045"/>
      </dsp:txXfrm>
    </dsp:sp>
    <dsp:sp modelId="{1F62D186-EC5E-4771-83B0-1F566BC42C29}">
      <dsp:nvSpPr>
        <dsp:cNvPr id="0" name=""/>
        <dsp:cNvSpPr/>
      </dsp:nvSpPr>
      <dsp:spPr>
        <a:xfrm>
          <a:off x="407603" y="2194129"/>
          <a:ext cx="1544091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Analista de TI</a:t>
          </a:r>
          <a:endParaRPr lang="pt-BR" sz="2000" kern="1200" dirty="0">
            <a:latin typeface="+mj-lt"/>
          </a:endParaRPr>
        </a:p>
      </dsp:txBody>
      <dsp:txXfrm>
        <a:off x="407603" y="2194129"/>
        <a:ext cx="1544091" cy="772045"/>
      </dsp:txXfrm>
    </dsp:sp>
    <dsp:sp modelId="{CFCEA170-8257-4856-8818-3CADD2621944}">
      <dsp:nvSpPr>
        <dsp:cNvPr id="0" name=""/>
        <dsp:cNvSpPr/>
      </dsp:nvSpPr>
      <dsp:spPr>
        <a:xfrm>
          <a:off x="793625" y="3290434"/>
          <a:ext cx="1544091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Fotógrafo</a:t>
          </a:r>
          <a:endParaRPr lang="pt-BR" sz="2000" kern="1200" dirty="0">
            <a:latin typeface="+mj-lt"/>
          </a:endParaRPr>
        </a:p>
      </dsp:txBody>
      <dsp:txXfrm>
        <a:off x="793625" y="3290434"/>
        <a:ext cx="1544091" cy="772045"/>
      </dsp:txXfrm>
    </dsp:sp>
    <dsp:sp modelId="{28322D79-7426-428F-95BD-F59326778290}">
      <dsp:nvSpPr>
        <dsp:cNvPr id="0" name=""/>
        <dsp:cNvSpPr/>
      </dsp:nvSpPr>
      <dsp:spPr>
        <a:xfrm>
          <a:off x="2275954" y="2194129"/>
          <a:ext cx="1544091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Analista de Marketing</a:t>
          </a:r>
          <a:endParaRPr lang="pt-BR" sz="2000" kern="1200" dirty="0">
            <a:latin typeface="+mj-lt"/>
          </a:endParaRPr>
        </a:p>
      </dsp:txBody>
      <dsp:txXfrm>
        <a:off x="2275954" y="2194129"/>
        <a:ext cx="1544091" cy="772045"/>
      </dsp:txXfrm>
    </dsp:sp>
    <dsp:sp modelId="{0E800E0A-9E46-4CE9-892E-770DC9F9C804}">
      <dsp:nvSpPr>
        <dsp:cNvPr id="0" name=""/>
        <dsp:cNvSpPr/>
      </dsp:nvSpPr>
      <dsp:spPr>
        <a:xfrm>
          <a:off x="4144305" y="2194129"/>
          <a:ext cx="1544091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Analista de Logística</a:t>
          </a:r>
          <a:endParaRPr lang="pt-BR" sz="2000" kern="1200" dirty="0">
            <a:latin typeface="+mj-lt"/>
          </a:endParaRPr>
        </a:p>
      </dsp:txBody>
      <dsp:txXfrm>
        <a:off x="4144305" y="2194129"/>
        <a:ext cx="1544091" cy="772045"/>
      </dsp:txXfrm>
    </dsp:sp>
    <dsp:sp modelId="{8A7C2961-A466-4599-A619-C0C1AE72E0FC}">
      <dsp:nvSpPr>
        <dsp:cNvPr id="0" name=""/>
        <dsp:cNvSpPr/>
      </dsp:nvSpPr>
      <dsp:spPr>
        <a:xfrm>
          <a:off x="962487" y="1097824"/>
          <a:ext cx="1923382" cy="7720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+mj-lt"/>
            </a:rPr>
            <a:t>Supervisor de Controladoria</a:t>
          </a:r>
          <a:endParaRPr lang="pt-BR" sz="2000" kern="1200" dirty="0">
            <a:latin typeface="+mj-lt"/>
          </a:endParaRPr>
        </a:p>
      </dsp:txBody>
      <dsp:txXfrm>
        <a:off x="962487" y="1097824"/>
        <a:ext cx="1923382" cy="77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BB07-CE25-44E8-918A-94C9C8DDFB35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8F96C-5E3B-4FF0-B03E-2C154EBC58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02756" indent="-270291" defTabSz="8829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081164" indent="-216233" defTabSz="8829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513629" indent="-216233" defTabSz="8829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1946095" indent="-216233" defTabSz="8829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378560" indent="-216233" defTabSz="8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811026" indent="-216233" defTabSz="8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243491" indent="-216233" defTabSz="8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675957" indent="-216233" defTabSz="8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eaLnBrk="1" hangingPunct="1"/>
            <a:fld id="{DCCC2632-69C4-48E4-932D-978C7D0AB775}" type="slidenum">
              <a:rPr lang="pt-BR"/>
              <a:pPr eaLnBrk="1" hangingPunct="1"/>
              <a:t>1</a:t>
            </a:fld>
            <a:endParaRPr lang="pt-BR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07768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1444124">
            <a:off x="8096968" y="599958"/>
            <a:ext cx="764636" cy="1140109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 tIns="45720" anchor="b"/>
          <a:lstStyle>
            <a:lvl1pPr>
              <a:defRPr sz="3600"/>
            </a:lvl1pPr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0868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>
                <a:latin typeface="+mj-lt"/>
              </a:defRPr>
            </a:lvl1pPr>
            <a:lvl2pPr>
              <a:defRPr sz="26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7BAEAE-890F-4429-A79B-8C3DCA0C5C8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623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0891E8B8-49B4-4E89-8BD4-B1E133FB9AD0}" type="datetimeFigureOut">
              <a:rPr lang="pt-BR" smtClean="0"/>
              <a:pPr/>
              <a:t>14/04/2013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D87BAEAE-890F-4429-A79B-8C3DCA0C5C86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teps.br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534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2800" dirty="0" smtClean="0"/>
              <a:t>MBA em EXCELÊNCIA EM GESTÃO DE PROJETOS E PROCESSOS ORGANIZACIONAIS 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962400"/>
            <a:ext cx="7391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600" dirty="0"/>
              <a:t>Planejamento e Gestão de </a:t>
            </a:r>
            <a:r>
              <a:rPr lang="pt-BR" sz="3600" dirty="0" smtClean="0"/>
              <a:t>Projetos</a:t>
            </a:r>
          </a:p>
          <a:p>
            <a:pPr eaLnBrk="1" hangingPunct="1">
              <a:lnSpc>
                <a:spcPct val="90000"/>
              </a:lnSpc>
            </a:pPr>
            <a:endParaRPr lang="pt-BR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Prof. Eduardo </a:t>
            </a:r>
            <a:r>
              <a:rPr lang="pt-BR" sz="2400" i="1" dirty="0" smtClean="0"/>
              <a:t>Montes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Prof. Newman Serrano</a:t>
            </a:r>
            <a:endParaRPr lang="pt-BR" sz="2400" i="1" dirty="0" smtClean="0"/>
          </a:p>
          <a:p>
            <a:pPr eaLnBrk="1" hangingPunct="1">
              <a:lnSpc>
                <a:spcPct val="90000"/>
              </a:lnSpc>
            </a:pPr>
            <a:endParaRPr lang="pt-BR" sz="2400" i="1" dirty="0" smtClean="0"/>
          </a:p>
          <a:p>
            <a:pPr eaLnBrk="1" hangingPunct="1">
              <a:lnSpc>
                <a:spcPct val="90000"/>
              </a:lnSpc>
            </a:pPr>
            <a:endParaRPr lang="pt-BR" sz="2800" i="1" dirty="0" smtClean="0"/>
          </a:p>
        </p:txBody>
      </p:sp>
      <p:pic>
        <p:nvPicPr>
          <p:cNvPr id="3076" name="Picture 4" descr="topo_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7011"/>
            <a:ext cx="56165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o método </a:t>
            </a:r>
            <a:r>
              <a:rPr lang="pt-BR" dirty="0"/>
              <a:t>5W2H adaptado para análise (6W2H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/>
              <a:t>What</a:t>
            </a:r>
            <a:r>
              <a:rPr lang="pt-BR" dirty="0"/>
              <a:t>? O que? Qual informação</a:t>
            </a:r>
          </a:p>
          <a:p>
            <a:pPr lvl="1"/>
            <a:r>
              <a:rPr lang="pt-BR" dirty="0" err="1"/>
              <a:t>Why</a:t>
            </a:r>
            <a:r>
              <a:rPr lang="pt-BR" dirty="0"/>
              <a:t>? Por que? com qual propósito</a:t>
            </a:r>
          </a:p>
          <a:p>
            <a:pPr lvl="1"/>
            <a:r>
              <a:rPr lang="pt-BR" dirty="0"/>
              <a:t>Who? Quem é o responsável?</a:t>
            </a:r>
          </a:p>
          <a:p>
            <a:pPr lvl="1"/>
            <a:r>
              <a:rPr lang="pt-BR" dirty="0"/>
              <a:t>Who? Para quem? Quem precisa da informação</a:t>
            </a:r>
          </a:p>
          <a:p>
            <a:pPr lvl="1"/>
            <a:r>
              <a:rPr lang="pt-BR" dirty="0" err="1"/>
              <a:t>When</a:t>
            </a:r>
            <a:r>
              <a:rPr lang="pt-BR" dirty="0"/>
              <a:t>? Quando serão necessárias e </a:t>
            </a:r>
            <a:r>
              <a:rPr lang="pt-BR" dirty="0" smtClean="0"/>
              <a:t>qual periodicidade</a:t>
            </a:r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? Onde ocorrerão ou serão armazenadas</a:t>
            </a:r>
          </a:p>
          <a:p>
            <a:pPr lvl="1"/>
            <a:r>
              <a:rPr lang="pt-BR" dirty="0" err="1"/>
              <a:t>How</a:t>
            </a:r>
            <a:r>
              <a:rPr lang="pt-BR" dirty="0"/>
              <a:t>? Como? </a:t>
            </a:r>
            <a:r>
              <a:rPr lang="pt-BR" dirty="0" err="1"/>
              <a:t>Template</a:t>
            </a:r>
            <a:r>
              <a:rPr lang="pt-BR" dirty="0"/>
              <a:t>, Procedimento, Best </a:t>
            </a:r>
            <a:r>
              <a:rPr lang="pt-BR" dirty="0" err="1" smtClean="0"/>
              <a:t>Practice</a:t>
            </a:r>
            <a:endParaRPr lang="pt-BR" dirty="0" smtClean="0"/>
          </a:p>
          <a:p>
            <a:r>
              <a:rPr lang="pt-BR" dirty="0" smtClean="0"/>
              <a:t>Visando:</a:t>
            </a:r>
          </a:p>
          <a:p>
            <a:pPr lvl="1"/>
            <a:r>
              <a:rPr lang="pt-BR" dirty="0" smtClean="0"/>
              <a:t>Conectar </a:t>
            </a:r>
            <a:r>
              <a:rPr lang="pt-BR" dirty="0"/>
              <a:t>as partes interessadas</a:t>
            </a:r>
          </a:p>
          <a:p>
            <a:pPr lvl="1"/>
            <a:r>
              <a:rPr lang="pt-BR" dirty="0" smtClean="0"/>
              <a:t>Agilizar </a:t>
            </a:r>
            <a:r>
              <a:rPr lang="pt-BR" dirty="0"/>
              <a:t>a tomada de decisão</a:t>
            </a:r>
          </a:p>
          <a:p>
            <a:pPr lvl="1"/>
            <a:r>
              <a:rPr lang="pt-BR" dirty="0" smtClean="0"/>
              <a:t>Garantir </a:t>
            </a:r>
            <a:r>
              <a:rPr lang="pt-BR" dirty="0"/>
              <a:t>alinhamento entre as </a:t>
            </a:r>
            <a:r>
              <a:rPr lang="pt-BR" dirty="0" smtClean="0"/>
              <a:t>pessoas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188425"/>
              </p:ext>
            </p:extLst>
          </p:nvPr>
        </p:nvGraphicFramePr>
        <p:xfrm>
          <a:off x="457200" y="2132856"/>
          <a:ext cx="8507288" cy="4222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44"/>
                <a:gridCol w="669940"/>
                <a:gridCol w="1585659"/>
                <a:gridCol w="796349"/>
                <a:gridCol w="595502"/>
                <a:gridCol w="1501221"/>
                <a:gridCol w="583036"/>
                <a:gridCol w="1767583"/>
                <a:gridCol w="699554"/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Cód.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Severidade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Descrição do risco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Probabilidade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Impacto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Descrição do Impacto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Ação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Descrição da ação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  <a:latin typeface="+mj-lt"/>
                        </a:rPr>
                        <a:t>Responsável</a:t>
                      </a:r>
                      <a:endParaRPr lang="pt-BR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12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Equipamentos de TI s/ especificação técnica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3-Média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5-Muito Alto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Site sem comunicação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Assumir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O Fornecedor deve corrigir as pendências 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GP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7468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2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Adequação dos equipamentos às especificações técnicas exceder  a verba destinada ao Projeto 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3-Média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5-Muito Alto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Interrupção do Projeto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Prevenir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Registrar as especificações técnicas no contrato do fornecedor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TI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49786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3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6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Não ocorrer o Treinamento por falta de verba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2-Baixa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3-Médio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Equipes inaptas para a realização das atividades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Prevenir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Contemplar no contrato das aquisições a inclusão do Treinamento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MKT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24893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4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Exceder o orçamento do Projeto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3-Média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5-Muito Alto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Interrupção do Projeto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Prevenir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Status report semanal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GP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49786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5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4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Estoque de produtos ultrapassarem o espaço de armazenagem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2-Baixa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2-Baixo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Gastos extras com alocação de espaço para armazenagem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Transferir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Avaliar a aquisição de ferramenta de SCM / ERP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MKT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49786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6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Invasão de Hacker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4-Alta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5-Muito Alto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Interrupção do Projeto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Prevenir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Avaliar as ferramentas de segurança do Sistema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TI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  <a:tr h="99573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7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10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O Site sair do ar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2-Baixa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5-Muito Alto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Compromete a credibilidade do Negócio afetando drasticamente o faturamento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Prevenir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  <a:latin typeface="+mj-lt"/>
                        </a:rPr>
                        <a:t>Contemplar no contrato uma SLA do fornecedor para reestabelecimento do Site inserindo cláusulas de multas pelo não cumprimento dos prazos. </a:t>
                      </a:r>
                      <a:endParaRPr lang="pt-BR" sz="1000" b="0" i="0" u="none" strike="noStrike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  <a:latin typeface="+mj-lt"/>
                        </a:rPr>
                        <a:t>GP</a:t>
                      </a:r>
                      <a:endParaRPr lang="pt-BR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8608" marR="8608" marT="8608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Esse projeto será considerado bem sucedido se o site estiver em pleno funcionamento dentro do prazo estabelecido de 90 dias úteis e se o orçamento estabelecido for cumprido.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80920" cy="3384376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Projeto</a:t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>
                <a:solidFill>
                  <a:srgbClr val="0070C0"/>
                </a:solidFill>
              </a:rPr>
              <a:t>Criação de Loja Virtual </a:t>
            </a:r>
            <a:r>
              <a:rPr lang="pt-BR" b="1" dirty="0">
                <a:solidFill>
                  <a:srgbClr val="0070C0"/>
                </a:solidFill>
              </a:rPr>
              <a:t>de </a:t>
            </a:r>
            <a:r>
              <a:rPr lang="pt-BR" b="1" dirty="0" smtClean="0">
                <a:solidFill>
                  <a:srgbClr val="0070C0"/>
                </a:solidFill>
              </a:rPr>
              <a:t>Produtos </a:t>
            </a:r>
            <a:r>
              <a:rPr lang="pt-BR" b="1" dirty="0">
                <a:solidFill>
                  <a:srgbClr val="0070C0"/>
                </a:solidFill>
              </a:rPr>
              <a:t>de </a:t>
            </a:r>
            <a:r>
              <a:rPr lang="pt-BR" b="1" dirty="0" smtClean="0">
                <a:solidFill>
                  <a:srgbClr val="0070C0"/>
                </a:solidFill>
              </a:rPr>
              <a:t>Limpeza </a:t>
            </a:r>
            <a:br>
              <a:rPr lang="pt-BR" b="1" dirty="0" smtClean="0">
                <a:solidFill>
                  <a:srgbClr val="0070C0"/>
                </a:solidFill>
              </a:rPr>
            </a:b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Modelo de Negócio: B2B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75966" y="4915597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err="1" smtClean="0">
                <a:latin typeface="+mj-lt"/>
              </a:rPr>
              <a:t>Cianne</a:t>
            </a:r>
            <a:r>
              <a:rPr lang="pt-BR" sz="1600" dirty="0" smtClean="0">
                <a:latin typeface="+mj-lt"/>
              </a:rPr>
              <a:t> Santos</a:t>
            </a:r>
            <a:br>
              <a:rPr lang="pt-BR" sz="1600" dirty="0" smtClean="0">
                <a:latin typeface="+mj-lt"/>
              </a:rPr>
            </a:br>
            <a:r>
              <a:rPr lang="pt-BR" sz="1600" dirty="0" smtClean="0">
                <a:latin typeface="+mj-lt"/>
              </a:rPr>
              <a:t>Dimas Carvalho</a:t>
            </a:r>
            <a:br>
              <a:rPr lang="pt-BR" sz="1600" dirty="0" smtClean="0">
                <a:latin typeface="+mj-lt"/>
              </a:rPr>
            </a:br>
            <a:r>
              <a:rPr lang="pt-BR" sz="1600" dirty="0" smtClean="0">
                <a:latin typeface="+mj-lt"/>
              </a:rPr>
              <a:t>Marcos Santos</a:t>
            </a:r>
            <a:br>
              <a:rPr lang="pt-BR" sz="1600" dirty="0" smtClean="0">
                <a:latin typeface="+mj-lt"/>
              </a:rPr>
            </a:br>
            <a:r>
              <a:rPr lang="pt-BR" sz="1600" dirty="0" smtClean="0">
                <a:latin typeface="+mj-lt"/>
              </a:rPr>
              <a:t>Renato </a:t>
            </a:r>
            <a:r>
              <a:rPr lang="pt-BR" sz="1600" dirty="0" err="1" smtClean="0">
                <a:latin typeface="+mj-lt"/>
              </a:rPr>
              <a:t>Muhamad</a:t>
            </a:r>
            <a:r>
              <a:rPr lang="pt-BR" sz="1600" dirty="0" smtClean="0">
                <a:latin typeface="+mj-lt"/>
              </a:rPr>
              <a:t/>
            </a:r>
            <a:br>
              <a:rPr lang="pt-BR" sz="1600" dirty="0" smtClean="0">
                <a:latin typeface="+mj-lt"/>
              </a:rPr>
            </a:br>
            <a:r>
              <a:rPr lang="pt-BR" sz="1600" dirty="0" smtClean="0">
                <a:latin typeface="+mj-lt"/>
              </a:rPr>
              <a:t>Vinicius de Morais</a:t>
            </a:r>
            <a:endParaRPr lang="pt-BR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Necessidade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Após a realização de um estudo de mercado o proprietário de uma loja de produtos de limpeza, no varejo e no atacado, decidiu desenvolver um projeto voltado para o modelo </a:t>
            </a:r>
            <a:r>
              <a:rPr lang="pt-BR" sz="2400" i="1" u="sng" dirty="0" smtClean="0">
                <a:solidFill>
                  <a:srgbClr val="0070C0"/>
                </a:solidFill>
              </a:rPr>
              <a:t>business to business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Ele identificou o  </a:t>
            </a:r>
            <a:r>
              <a:rPr lang="pt-BR" sz="2400" u="sng" dirty="0" smtClean="0">
                <a:solidFill>
                  <a:srgbClr val="0070C0"/>
                </a:solidFill>
              </a:rPr>
              <a:t>crescimento das </a:t>
            </a:r>
            <a:r>
              <a:rPr lang="pt-BR" sz="2400" u="sng" dirty="0">
                <a:solidFill>
                  <a:srgbClr val="0070C0"/>
                </a:solidFill>
              </a:rPr>
              <a:t>vendas para empresas</a:t>
            </a:r>
            <a:r>
              <a:rPr lang="pt-BR" sz="2400" dirty="0"/>
              <a:t> </a:t>
            </a:r>
            <a:r>
              <a:rPr lang="pt-BR" sz="2400" dirty="0" smtClean="0"/>
              <a:t>e o aumento de convites para participar de </a:t>
            </a:r>
            <a:r>
              <a:rPr lang="pt-BR" sz="2400" dirty="0"/>
              <a:t>processos de cotação de </a:t>
            </a:r>
            <a:r>
              <a:rPr lang="pt-BR" sz="2400" dirty="0" smtClean="0"/>
              <a:t>preços.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Justificativa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>
            <a:normAutofit/>
          </a:bodyPr>
          <a:lstStyle/>
          <a:p>
            <a:r>
              <a:rPr lang="pt-BR" sz="2400" dirty="0"/>
              <a:t>Para esse modelo de negócio, o </a:t>
            </a:r>
            <a:r>
              <a:rPr lang="pt-BR" sz="2400" dirty="0" smtClean="0"/>
              <a:t>proprietário pretende </a:t>
            </a:r>
            <a:r>
              <a:rPr lang="pt-BR" sz="2400" dirty="0">
                <a:solidFill>
                  <a:srgbClr val="0070C0"/>
                </a:solidFill>
              </a:rPr>
              <a:t>manter o quadro atual de fornecedores </a:t>
            </a:r>
            <a:r>
              <a:rPr lang="pt-BR" sz="2400" dirty="0"/>
              <a:t>e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de funcionários </a:t>
            </a:r>
            <a:r>
              <a:rPr lang="pt-BR" sz="2400" dirty="0"/>
              <a:t>considerando-se que há ociosidade no modelo atual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 </a:t>
            </a:r>
            <a:r>
              <a:rPr lang="pt-BR" sz="2400" dirty="0"/>
              <a:t>A meta é </a:t>
            </a:r>
            <a:r>
              <a:rPr lang="pt-BR" sz="2400" dirty="0">
                <a:solidFill>
                  <a:srgbClr val="0070C0"/>
                </a:solidFill>
              </a:rPr>
              <a:t>dobrar o faturamento no primeiro ano de funcionamento</a:t>
            </a:r>
            <a:r>
              <a:rPr lang="pt-BR" sz="2400" dirty="0"/>
              <a:t> do site sem aumentar o portfólio de produtos valendo-se apenas do aumento gerado no valor do ticket médio de compras e aumento no número de </a:t>
            </a:r>
            <a:r>
              <a:rPr lang="pt-BR" sz="2400" dirty="0" smtClean="0"/>
              <a:t>clientes.</a:t>
            </a: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>
                <a:solidFill>
                  <a:srgbClr val="0070C0"/>
                </a:solidFill>
              </a:rPr>
              <a:t>armazenamento das mercadorias </a:t>
            </a:r>
            <a:r>
              <a:rPr lang="pt-BR" sz="2400" dirty="0"/>
              <a:t>continuará sendo </a:t>
            </a:r>
            <a:r>
              <a:rPr lang="pt-BR" sz="2400" dirty="0">
                <a:solidFill>
                  <a:srgbClr val="0070C0"/>
                </a:solidFill>
              </a:rPr>
              <a:t>no local atual</a:t>
            </a:r>
            <a:r>
              <a:rPr lang="pt-BR" sz="2400" dirty="0"/>
              <a:t>, uma vez que, há espaços não ocupados dentro do depósito. </a:t>
            </a:r>
            <a:endParaRPr lang="pt-BR" sz="2400" dirty="0" smtClean="0"/>
          </a:p>
          <a:p>
            <a:endParaRPr lang="pt-BR" sz="2800" dirty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Marcos do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 smtClean="0"/>
              <a:t>Fases</a:t>
            </a:r>
          </a:p>
          <a:p>
            <a:pPr>
              <a:buNone/>
            </a:pPr>
            <a:r>
              <a:rPr lang="pt-BR" sz="2400" dirty="0" smtClean="0"/>
              <a:t>	Planejamento – Início:</a:t>
            </a:r>
            <a:r>
              <a:rPr lang="pt-BR" sz="2400" dirty="0" smtClean="0">
                <a:solidFill>
                  <a:srgbClr val="0070C0"/>
                </a:solidFill>
              </a:rPr>
              <a:t> 03 de junho de 2013</a:t>
            </a:r>
          </a:p>
          <a:p>
            <a:pPr>
              <a:buNone/>
            </a:pPr>
            <a:r>
              <a:rPr lang="pt-BR" sz="2400" dirty="0" smtClean="0"/>
              <a:t>	Execução – Início: 26 de junho de 2013</a:t>
            </a:r>
          </a:p>
          <a:p>
            <a:pPr>
              <a:buNone/>
            </a:pPr>
            <a:r>
              <a:rPr lang="pt-BR" sz="2400" dirty="0" smtClean="0"/>
              <a:t>	Acompanhamento – Início: 23 de julho de 2013</a:t>
            </a:r>
          </a:p>
          <a:p>
            <a:pPr>
              <a:buNone/>
            </a:pPr>
            <a:r>
              <a:rPr lang="pt-BR" sz="2400" dirty="0" smtClean="0"/>
              <a:t>	Encerramento: </a:t>
            </a:r>
            <a:r>
              <a:rPr lang="pt-BR" sz="2400" dirty="0">
                <a:solidFill>
                  <a:srgbClr val="0070C0"/>
                </a:solidFill>
              </a:rPr>
              <a:t>03 de setembro de </a:t>
            </a:r>
            <a:r>
              <a:rPr lang="pt-BR" sz="2400" dirty="0" smtClean="0">
                <a:solidFill>
                  <a:srgbClr val="0070C0"/>
                </a:solidFill>
              </a:rPr>
              <a:t>2013</a:t>
            </a:r>
          </a:p>
          <a:p>
            <a:endParaRPr lang="pt-BR" sz="2400" dirty="0" smtClean="0"/>
          </a:p>
          <a:p>
            <a:r>
              <a:rPr lang="pt-BR" sz="2400" dirty="0" smtClean="0"/>
              <a:t>Duração: 90 dias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Matriz de Responsabilidades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11632"/>
              </p:ext>
            </p:extLst>
          </p:nvPr>
        </p:nvGraphicFramePr>
        <p:xfrm>
          <a:off x="323526" y="1988834"/>
          <a:ext cx="8424937" cy="426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835"/>
                <a:gridCol w="2372511"/>
                <a:gridCol w="1800200"/>
                <a:gridCol w="1656184"/>
                <a:gridCol w="1872207"/>
              </a:tblGrid>
              <a:tr h="453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Cód. EAP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j-lt"/>
                        </a:rPr>
                        <a:t>Entrega/Pacote de Trabalho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j-lt"/>
                        </a:rPr>
                        <a:t>Responsável</a:t>
                      </a:r>
                      <a:endParaRPr lang="pt-BR" sz="12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Revisor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Outras responsabilidades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6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1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Planejamento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Supervisor de Controladoria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pt-BR" sz="1050" b="0" dirty="0">
                        <a:effectLst/>
                        <a:latin typeface="+mj-lt"/>
                      </a:endParaRPr>
                    </a:p>
                  </a:txBody>
                  <a:tcPr marL="44450" marR="44450" marT="0" marB="0" anchor="ctr"/>
                </a:tc>
              </a:tr>
              <a:tr h="26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1.1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Estrutura de Tecnologia da Informação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Analista de TI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Aprovação/Gerente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1.2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Estrutura de Marketing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Analista de Marketing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1.3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Estrutura Logística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 smtClean="0">
                          <a:effectLst/>
                          <a:latin typeface="+mj-lt"/>
                        </a:rPr>
                        <a:t>Analista</a:t>
                      </a:r>
                      <a:r>
                        <a:rPr lang="pt-BR" sz="1050" b="0" baseline="0" dirty="0" smtClean="0">
                          <a:effectLst/>
                          <a:latin typeface="+mj-lt"/>
                        </a:rPr>
                        <a:t> de Logística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6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2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Aprovação do Patrocinador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pt-BR" sz="1050" b="0" dirty="0">
                        <a:effectLst/>
                        <a:latin typeface="+mj-lt"/>
                      </a:endParaRPr>
                    </a:p>
                  </a:txBody>
                  <a:tcPr marL="44450" marR="44450" marT="0" marB="0" anchor="ctr"/>
                </a:tc>
              </a:tr>
              <a:tr h="26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3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 dirty="0">
                          <a:effectLst/>
                          <a:latin typeface="+mj-lt"/>
                        </a:rPr>
                        <a:t>Execução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pt-BR" sz="1050" b="0" dirty="0">
                        <a:effectLst/>
                        <a:latin typeface="+mj-lt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3.1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de Tecnologia da Informação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 de TI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3.2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de Marketing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 de Marketing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3.3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Logística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</a:t>
                      </a:r>
                      <a:r>
                        <a:rPr kumimoji="0" lang="pt-BR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 Logística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6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4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Acompanhamento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Gerente do Projeto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pt-BR" sz="1050" b="0" dirty="0">
                        <a:effectLst/>
                        <a:latin typeface="+mj-lt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4.1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de Tecnologia da Informação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 de TI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4.2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de Marketing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 de Marketing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073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4.3</a:t>
                      </a:r>
                      <a:endParaRPr lang="pt-BR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50" b="0">
                          <a:effectLst/>
                          <a:latin typeface="+mj-lt"/>
                        </a:rPr>
                        <a:t>Estrutura Logística</a:t>
                      </a:r>
                      <a:endParaRPr lang="pt-BR" sz="105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Analista</a:t>
                      </a:r>
                      <a:r>
                        <a:rPr kumimoji="0" lang="pt-BR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 Logística</a:t>
                      </a:r>
                      <a:endParaRPr lang="pt-BR" sz="105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Supervisor de Controladoria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5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Aprovação/Gerente do Projeto</a:t>
                      </a:r>
                      <a:endParaRPr kumimoji="0" lang="pt-BR" sz="1050" b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23310912"/>
              </p:ext>
            </p:extLst>
          </p:nvPr>
        </p:nvGraphicFramePr>
        <p:xfrm>
          <a:off x="1619672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 smtClean="0"/>
              <a:t>A verba disponível para o presente projeto é de R$ </a:t>
            </a:r>
            <a:r>
              <a:rPr lang="pt-BR" sz="2400" dirty="0" smtClean="0">
                <a:solidFill>
                  <a:srgbClr val="0070C0"/>
                </a:solidFill>
              </a:rPr>
              <a:t>50.000,00 </a:t>
            </a:r>
            <a:r>
              <a:rPr lang="pt-BR" sz="2400" dirty="0" smtClean="0"/>
              <a:t>distribuído </a:t>
            </a:r>
            <a:r>
              <a:rPr lang="pt-BR" sz="2400" dirty="0"/>
              <a:t>conforme segue:</a:t>
            </a:r>
          </a:p>
          <a:p>
            <a:pPr lvl="1"/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Planejamento: R$13.000,00</a:t>
            </a:r>
          </a:p>
          <a:p>
            <a:pPr lvl="1"/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Execução: R$16.000,00</a:t>
            </a:r>
          </a:p>
          <a:p>
            <a:pPr lvl="1"/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Acompanhamento: R$7.000,00</a:t>
            </a:r>
          </a:p>
          <a:p>
            <a:pPr lvl="1"/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Reserva de Contingencia: R$14.000,00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502</TotalTime>
  <Words>726</Words>
  <Application>Microsoft Office PowerPoint</Application>
  <PresentationFormat>Apresentação na tela (4:3)</PresentationFormat>
  <Paragraphs>196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MBA em EXCELÊNCIA EM GESTÃO DE PROJETOS E PROCESSOS ORGANIZACIONAIS </vt:lpstr>
      <vt:lpstr>Projeto  Criação de Loja Virtual de Produtos de Limpeza  Modelo de Negócio: B2B </vt:lpstr>
      <vt:lpstr>Necessidade de Negócio</vt:lpstr>
      <vt:lpstr>Justificativa do Projeto</vt:lpstr>
      <vt:lpstr>Premissa</vt:lpstr>
      <vt:lpstr>Marcos do Cronograma</vt:lpstr>
      <vt:lpstr>Matriz de Responsabilidades</vt:lpstr>
      <vt:lpstr>Organograma</vt:lpstr>
      <vt:lpstr>Orçamento</vt:lpstr>
      <vt:lpstr>Plano de Comunicação</vt:lpstr>
      <vt:lpstr>Riscos</vt:lpstr>
      <vt:lpstr>Critérios de Avaliação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em EXCELÊNCIA EM GESTÃO DE PROJETOS E PROCESSOS ORGANIZACIONAIS</dc:title>
  <dc:creator>Cianne</dc:creator>
  <cp:lastModifiedBy>SAO - Jose Renato Muhamad</cp:lastModifiedBy>
  <cp:revision>40</cp:revision>
  <dcterms:created xsi:type="dcterms:W3CDTF">2013-04-14T01:21:03Z</dcterms:created>
  <dcterms:modified xsi:type="dcterms:W3CDTF">2013-04-15T02:02:26Z</dcterms:modified>
</cp:coreProperties>
</file>