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8f3833fd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8f3833fd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8f3833fd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8f3833fd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8f3833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8f3833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8f3833fd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8f3833fd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8f3833fd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8f3833fd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93117bf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93117b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93117bf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93117bf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95f506d4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95f506d4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8f3833fd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98f3833fd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95f506d4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95f506d4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8f3833fd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8f3833fd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95f506d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95f506d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95f506d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95f506d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95f506d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95f506d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95f506d4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95f506d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95f506d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95f506d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95f506d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95f506d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8f3833fd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8f3833fd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Microsoft Azure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28899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 Ben Phillippy, Matt Chylack, Shane Artis</a:t>
            </a:r>
            <a:endParaRPr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700" y="2206875"/>
            <a:ext cx="4873851" cy="27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 2: Result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300" y="1221463"/>
            <a:ext cx="5082625" cy="38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2186425" y="677525"/>
            <a:ext cx="6160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Creating Visualizations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 3: Number of Shipments Per Country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38" y="2524675"/>
            <a:ext cx="71723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2186425" y="677525"/>
            <a:ext cx="6160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Creating Visualizations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 3: Result</a:t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675" y="1896350"/>
            <a:ext cx="7064176" cy="31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2186425" y="677525"/>
            <a:ext cx="6160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Creating Visualizations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937000" y="145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 4: Percentage Modes of Shipment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2186425" y="677525"/>
            <a:ext cx="6160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Creating Visualizations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724" y="2160875"/>
            <a:ext cx="5750650" cy="20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666875" y="1397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 4: </a:t>
            </a:r>
            <a:r>
              <a:rPr lang="en"/>
              <a:t>Result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575" y="1193400"/>
            <a:ext cx="5968250" cy="34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530625" y="2352175"/>
            <a:ext cx="26124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you can see Air travel made up more than half of the total shipment methods, 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followed by trucking with slightly over a quarter.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2186425" y="677525"/>
            <a:ext cx="6160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Creating Visualizations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685100" y="1397238"/>
            <a:ext cx="80034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Vis 5: 5 Most Expensive and least Expensive Dosages By Package Prices</a:t>
            </a:r>
            <a:r>
              <a:rPr lang="en" sz="1800"/>
              <a:t> </a:t>
            </a:r>
            <a:endParaRPr sz="1800"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00" y="2954575"/>
            <a:ext cx="4414275" cy="19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1124225" y="2436800"/>
            <a:ext cx="2903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Top 5 Code</a:t>
            </a:r>
            <a:endParaRPr b="1" sz="16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898800" y="2350800"/>
            <a:ext cx="3108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Bottom 5 Code</a:t>
            </a:r>
            <a:endParaRPr b="1" sz="16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150" y="2745500"/>
            <a:ext cx="3885425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2186425" y="677525"/>
            <a:ext cx="6160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Creating Visualizations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786600" y="1386700"/>
            <a:ext cx="76887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Vis 5: Most Expensive Results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50"/>
              <a:t>Tablet dosage form is the most expensive package </a:t>
            </a:r>
            <a:endParaRPr b="0" sz="17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50" y="2655675"/>
            <a:ext cx="7772400" cy="22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2186425" y="677525"/>
            <a:ext cx="6160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Creating Visualizations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786600" y="1386700"/>
            <a:ext cx="76887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Vis 5: Least Expensive Results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chemeClr val="accent1"/>
                </a:solidFill>
              </a:rPr>
              <a:t>Oral powder dosage forms ranks as the least expensive</a:t>
            </a:r>
            <a:endParaRPr b="0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/>
        </p:nvSpPr>
        <p:spPr>
          <a:xfrm>
            <a:off x="2186425" y="677525"/>
            <a:ext cx="6160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Creating Visualizations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72" y="2884675"/>
            <a:ext cx="8718553" cy="20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727650" y="1243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Dashboard</a:t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150" y="1791325"/>
            <a:ext cx="6825199" cy="32786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272975" y="1969975"/>
            <a:ext cx="8479500" cy="29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Azure Trainings guided us towards </a:t>
            </a:r>
            <a:r>
              <a:rPr lang="en" sz="1400"/>
              <a:t>learning and </a:t>
            </a:r>
            <a:r>
              <a:rPr lang="en" sz="1400"/>
              <a:t>using KQL and creating </a:t>
            </a:r>
            <a:r>
              <a:rPr lang="en" sz="1400"/>
              <a:t>visualizations</a:t>
            </a:r>
            <a:r>
              <a:rPr lang="en" sz="1400"/>
              <a:t> using it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Discovered </a:t>
            </a:r>
            <a:r>
              <a:rPr lang="en" sz="1400"/>
              <a:t>Microsoft</a:t>
            </a:r>
            <a:r>
              <a:rPr lang="en" sz="1400"/>
              <a:t> Data Explorer as a way of uploading data without VM or hot blob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Were able to begin </a:t>
            </a:r>
            <a:r>
              <a:rPr lang="en" sz="1400"/>
              <a:t>performing our </a:t>
            </a:r>
            <a:r>
              <a:rPr lang="en" sz="1400"/>
              <a:t>KQL code from right within Data Explorer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Visualizations</a:t>
            </a:r>
            <a:r>
              <a:rPr lang="en" sz="1400"/>
              <a:t> created: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Found the most expensive brands of HIV/Aids test kits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Determined the countries with the highest cost for HIV/AIDS healthcare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Found the 10 countries that had the greatest number of test kits shipped to them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Found the percentage each form of transportation was used for shipping test kits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Located the 5 least expensive and 5 most expensive forms of dosage treatment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 Result of the Dashboard displayed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and Presentation Outline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149175"/>
            <a:ext cx="80871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46"/>
              <a:t>Step 1: Completed AZURE Trainings</a:t>
            </a:r>
            <a:endParaRPr sz="1546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46"/>
              <a:t>Step 2: </a:t>
            </a:r>
            <a:r>
              <a:rPr b="1" lang="en" sz="1546"/>
              <a:t>Identified our Dataset and Key Azure Trainings to use for Project</a:t>
            </a:r>
            <a:endParaRPr b="1" sz="1546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46"/>
              <a:t>Step 3: Discovered and Uploaded Data to </a:t>
            </a:r>
            <a:r>
              <a:rPr b="1" lang="en" sz="1546"/>
              <a:t>Microsoft</a:t>
            </a:r>
            <a:r>
              <a:rPr b="1" lang="en" sz="1546"/>
              <a:t> Data Explorer</a:t>
            </a:r>
            <a:endParaRPr b="1" sz="1546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46"/>
              <a:t>Step 4: Created Visualizations to better understand dataset and trends</a:t>
            </a:r>
            <a:endParaRPr b="1" sz="1546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46"/>
              <a:t>Overview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Trainings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799100" cy="27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49"/>
              <a:t>Between the three of us completed trainings within; Understanding Data Concepts, Designing effective Power BI reports, Fundamentals of Microsoft Dynamic 365 Supply Chain Management,  </a:t>
            </a:r>
            <a:r>
              <a:rPr b="1" lang="en" sz="1849"/>
              <a:t>Data visualization with Azure Data Explorer</a:t>
            </a:r>
            <a:r>
              <a:rPr lang="en" sz="1849"/>
              <a:t>, </a:t>
            </a:r>
            <a:r>
              <a:rPr b="1" lang="en" sz="1849"/>
              <a:t>Data analysis with Kusto Query Language</a:t>
            </a:r>
            <a:r>
              <a:rPr lang="en" sz="1849"/>
              <a:t>, and </a:t>
            </a:r>
            <a:r>
              <a:rPr b="1" lang="en" sz="1849"/>
              <a:t>Analyze monitoring data with Kusto Query Language</a:t>
            </a:r>
            <a:endParaRPr b="1" sz="1849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46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46"/>
              <a:t>*Used Chat GPT for additional reference on KQL code</a:t>
            </a:r>
            <a:endParaRPr sz="1546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46"/>
              <a:t>*Azure Trainings that were more applicable to our final project are bolded </a:t>
            </a:r>
            <a:endParaRPr sz="1546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46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2186425" y="677525"/>
            <a:ext cx="38523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1: Completed AZURE Trainings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</a:t>
            </a:r>
            <a:r>
              <a:rPr lang="en"/>
              <a:t>Our Dataset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2186425" y="677525"/>
            <a:ext cx="31833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2: Identifying Dataset and AZURE </a:t>
            </a: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Trainings</a:t>
            </a: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Needed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149175"/>
            <a:ext cx="8097600" cy="26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46"/>
              <a:t>Obtained data from  U.S. Agency for International Development</a:t>
            </a:r>
            <a:endParaRPr sz="1446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46"/>
              <a:t>This data provides supply chain health commodity shipment and pricing data from 2015</a:t>
            </a:r>
            <a:endParaRPr sz="1446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46"/>
              <a:t>This data is valuable for understanding ranges and trends in pricing, spending, and volumes delivered by country for specific health commodities</a:t>
            </a:r>
            <a:endParaRPr sz="1446"/>
          </a:p>
          <a:p>
            <a:pPr indent="-32046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7"/>
              <a:buChar char="●"/>
            </a:pPr>
            <a:r>
              <a:rPr lang="en" sz="1446"/>
              <a:t>Dataset has 33 Columns and 10335 rows</a:t>
            </a:r>
            <a:endParaRPr sz="1446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850" y="482577"/>
            <a:ext cx="3611150" cy="15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What we Learned From AZURE Trainings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2186425" y="677525"/>
            <a:ext cx="38523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2: Identifying Dataset and Azure Trainings Needed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149175"/>
            <a:ext cx="7688700" cy="26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2939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12067"/>
              <a:buChar char="●"/>
            </a:pPr>
            <a:r>
              <a:rPr lang="en" sz="2023"/>
              <a:t>Learning path: Data Analysis with Kusto Query Language </a:t>
            </a:r>
            <a:endParaRPr sz="2023"/>
          </a:p>
          <a:p>
            <a:pPr indent="-324949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7125"/>
              <a:buChar char="○"/>
            </a:pPr>
            <a:r>
              <a:rPr lang="en" sz="2023"/>
              <a:t>Taught us the fundamentals of query language and use of </a:t>
            </a:r>
            <a:r>
              <a:rPr lang="en" sz="2023"/>
              <a:t>aggregate</a:t>
            </a:r>
            <a:r>
              <a:rPr lang="en" sz="2023"/>
              <a:t> functions</a:t>
            </a:r>
            <a:endParaRPr sz="2023"/>
          </a:p>
          <a:p>
            <a:pPr indent="-324949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7125"/>
              <a:buChar char="■"/>
            </a:pPr>
            <a:r>
              <a:rPr lang="en" sz="2023"/>
              <a:t>count, dcount, countif, sum, min, max, avg, percentiles, and others</a:t>
            </a:r>
            <a:endParaRPr sz="2023"/>
          </a:p>
          <a:p>
            <a:pPr indent="-3249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7125"/>
              <a:buChar char="●"/>
            </a:pPr>
            <a:r>
              <a:rPr lang="en" sz="2023"/>
              <a:t>Learning path: Data visualization with Azure Data Explorer</a:t>
            </a:r>
            <a:endParaRPr sz="2023"/>
          </a:p>
          <a:p>
            <a:pPr indent="-324949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7125"/>
              <a:buChar char="○"/>
            </a:pPr>
            <a:r>
              <a:rPr lang="en" sz="2023"/>
              <a:t>Taught us how make different graphs and charts </a:t>
            </a:r>
            <a:endParaRPr sz="144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Our Data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186425" y="677525"/>
            <a:ext cx="6160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3: </a:t>
            </a: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Discovering</a:t>
            </a: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Uploading Using Microsoft Data Explorer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-181400" y="2090450"/>
            <a:ext cx="4753500" cy="26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Uploaded </a:t>
            </a:r>
            <a:r>
              <a:rPr lang="en" sz="1402"/>
              <a:t>data directly into Data Explorer </a:t>
            </a:r>
            <a:endParaRPr sz="1402"/>
          </a:p>
          <a:p>
            <a:pPr indent="-305911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We discovered that we could upload our data without the  use a hot blob or VM</a:t>
            </a:r>
            <a:endParaRPr sz="1217"/>
          </a:p>
          <a:p>
            <a:pPr indent="-317658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We ingested our data set as a CSV file from our downloads  </a:t>
            </a:r>
            <a:endParaRPr sz="1402"/>
          </a:p>
          <a:p>
            <a:pPr indent="-317658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Created a cluster </a:t>
            </a:r>
            <a:endParaRPr sz="1402"/>
          </a:p>
          <a:p>
            <a:pPr indent="-317658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Used cluster URI path to create a KQL database</a:t>
            </a:r>
            <a:endParaRPr sz="1538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248" y="1318650"/>
            <a:ext cx="2383875" cy="20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693786"/>
            <a:ext cx="4457599" cy="113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Creating </a:t>
            </a:r>
            <a:r>
              <a:rPr lang="en" sz="2040"/>
              <a:t>Visualisations within Data Explorer</a:t>
            </a:r>
            <a:r>
              <a:rPr lang="en" sz="2040"/>
              <a:t> </a:t>
            </a:r>
            <a:endParaRPr sz="204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2186425" y="677525"/>
            <a:ext cx="6160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Creating </a:t>
            </a: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Visualizations</a:t>
            </a: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1935750"/>
            <a:ext cx="53232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After uploading the data we were able to begin coding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KQL we were able to narrow our data down into several queries to create different visualizations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Works by querying, logs, events, traces, and time series data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Uses advanced data statistics for efficient query planning and just-in-time compiled query execution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After completing our first query to generate a result we selected a visualization type and format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used the interface to input the titles and adjust the X and Y scales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225" y="494400"/>
            <a:ext cx="2681775" cy="42684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19"/>
          <p:cNvSpPr txBox="1"/>
          <p:nvPr/>
        </p:nvSpPr>
        <p:spPr>
          <a:xfrm>
            <a:off x="6174163" y="4621650"/>
            <a:ext cx="2681700" cy="3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Explorer Interface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</a:t>
            </a:r>
            <a:r>
              <a:rPr lang="en"/>
              <a:t>Visualisation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2186425" y="677525"/>
            <a:ext cx="6160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Creating Visualizations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375625" y="2004175"/>
            <a:ext cx="3540000" cy="29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</a:t>
            </a:r>
            <a:r>
              <a:rPr lang="en" sz="1400"/>
              <a:t>isplays Top 5 Brands Avg Cost for HIV test kits.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From here we created a dashboard where we would combine all of our future visualizations on one page.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750" y="1853850"/>
            <a:ext cx="4955826" cy="306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Vis 2: </a:t>
            </a:r>
            <a:r>
              <a:rPr lang="en" sz="2140"/>
              <a:t>Top 5 Countries AVG Cost for HIV/AIDS Health Care</a:t>
            </a:r>
            <a:endParaRPr sz="214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481" y="2159675"/>
            <a:ext cx="5973025" cy="25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75" y="0"/>
            <a:ext cx="1997150" cy="1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2186425" y="677525"/>
            <a:ext cx="6160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4: Creating Visualizations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