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5203-EF8C-6376-3AB0-FF0F4599C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3" y="1799413"/>
            <a:ext cx="6815669" cy="1515533"/>
          </a:xfrm>
        </p:spPr>
        <p:txBody>
          <a:bodyPr/>
          <a:lstStyle/>
          <a:p>
            <a:r>
              <a:rPr lang="en-US" dirty="0"/>
              <a:t>UI Path </a:t>
            </a:r>
            <a:r>
              <a:rPr lang="en-US" sz="5400" dirty="0"/>
              <a:t>RPA Solutions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F993D-E0FC-1C85-5DB1-52FBE5C29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3" y="4018184"/>
            <a:ext cx="6815669" cy="1320802"/>
          </a:xfrm>
        </p:spPr>
        <p:txBody>
          <a:bodyPr>
            <a:normAutofit fontScale="77500" lnSpcReduction="20000"/>
          </a:bodyPr>
          <a:lstStyle/>
          <a:p>
            <a:r>
              <a:rPr lang="en-US" sz="4100" dirty="0"/>
              <a:t>Automate Extraction of Invoice Details</a:t>
            </a:r>
            <a:r>
              <a:rPr lang="en-US" sz="4800" dirty="0"/>
              <a:t> </a:t>
            </a:r>
            <a:endParaRPr lang="en-US" sz="2600" dirty="0"/>
          </a:p>
          <a:p>
            <a:r>
              <a:rPr lang="en-US" dirty="0"/>
              <a:t>BY: Shane Artis </a:t>
            </a:r>
          </a:p>
        </p:txBody>
      </p:sp>
    </p:spTree>
    <p:extLst>
      <p:ext uri="{BB962C8B-B14F-4D97-AF65-F5344CB8AC3E}">
        <p14:creationId xmlns:p14="http://schemas.microsoft.com/office/powerpoint/2010/main" val="226364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4FFD-54A5-B228-9FF1-CADE99A0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1" y="659403"/>
            <a:ext cx="8762998" cy="1303867"/>
          </a:xfrm>
        </p:spPr>
        <p:txBody>
          <a:bodyPr>
            <a:normAutofit/>
          </a:bodyPr>
          <a:lstStyle/>
          <a:p>
            <a:r>
              <a:rPr lang="en-US" dirty="0"/>
              <a:t>Loging into ACME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905A-660E-9800-DD60-AC3646F16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284" y="2673474"/>
            <a:ext cx="5311588" cy="3318936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3"/>
              </a:rPr>
              <a:t>Built a process using the Modern Design Experience that automates the extraction of invoice details. 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1. Read an input Excel file with the invoice numbers. 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2. Sign in to the ACME website.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2125C1-2055-03E0-7E9F-66F9736F3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365" y="1822681"/>
            <a:ext cx="3577975" cy="423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4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60D2-DD1B-A56D-3AAC-E7DD61F3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0316" y="1233144"/>
            <a:ext cx="9601196" cy="1303867"/>
          </a:xfrm>
        </p:spPr>
        <p:txBody>
          <a:bodyPr/>
          <a:lstStyle/>
          <a:p>
            <a:r>
              <a:rPr lang="en-US" dirty="0"/>
              <a:t>Searching for Invoices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DBAE6-CB00-E28B-0F9C-9DB9BE35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368" y="3020110"/>
            <a:ext cx="5723964" cy="2125631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dirty="0">
                <a:solidFill>
                  <a:srgbClr val="000000"/>
                </a:solidFill>
                <a:latin typeface="var(--font-family-body)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. Navigate to the invoice search page. </a:t>
            </a:r>
          </a:p>
          <a:p>
            <a:pPr marL="0" indent="0" algn="l" fontAlgn="base">
              <a:buNone/>
            </a:pPr>
            <a:r>
              <a:rPr lang="en-US" dirty="0">
                <a:solidFill>
                  <a:srgbClr val="000000"/>
                </a:solidFill>
                <a:latin typeface="var(--font-family-body)"/>
              </a:rPr>
              <a:t>4. 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For each invoice number in the Excel file, search for the invoice number.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D531B-794D-1FC3-B37F-24720CE13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128" y="1233144"/>
            <a:ext cx="3505504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0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5AF7-F3DC-E636-4AB6-988E3FC6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4719916" cy="1303867"/>
          </a:xfrm>
        </p:spPr>
        <p:txBody>
          <a:bodyPr/>
          <a:lstStyle/>
          <a:p>
            <a:r>
              <a:rPr lang="en-US" dirty="0"/>
              <a:t>Extracting Invoice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F5DBC-A8B7-B74B-E36F-02148A6A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238250"/>
            <a:ext cx="4406152" cy="1844741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5. Extract the invoice details, including Vendor Tax ID, Invoice Item, Total, and Date.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47E77-AD20-0E12-9AB3-8DE2FFCA7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341" y="811803"/>
            <a:ext cx="3268922" cy="3922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DC4676-D4AC-9522-F0A7-377790798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802" y="4506824"/>
            <a:ext cx="3452159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1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20AC-3B2B-9B71-9F99-DD86E2F9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5410198" cy="1303867"/>
          </a:xfrm>
        </p:spPr>
        <p:txBody>
          <a:bodyPr/>
          <a:lstStyle/>
          <a:p>
            <a:r>
              <a:rPr lang="en-US" dirty="0"/>
              <a:t>Write in Excel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34929-FFE1-0C2D-F3D4-44FA782DC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429000"/>
            <a:ext cx="4199964" cy="1752600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6. Write the extracted invoice details to an Excel file stored in the project folder.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7F490-B8FF-5AD3-076E-96D963BD1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271" y="830852"/>
            <a:ext cx="2385267" cy="3452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DA21B-AC51-27A6-FE8A-684029CCE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17" y="4572002"/>
            <a:ext cx="4496190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39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126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Garamond</vt:lpstr>
      <vt:lpstr>Inter3</vt:lpstr>
      <vt:lpstr>var(--font-family-body)</vt:lpstr>
      <vt:lpstr>Organic</vt:lpstr>
      <vt:lpstr>UI Path RPA Solutions </vt:lpstr>
      <vt:lpstr>Loging into ACME Website</vt:lpstr>
      <vt:lpstr>Searching for Invoices</vt:lpstr>
      <vt:lpstr>Extracting Invoice</vt:lpstr>
      <vt:lpstr>Write in Excel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Path RPA Solutions </dc:title>
  <dc:creator>Artis, Shane M</dc:creator>
  <cp:lastModifiedBy>Shane Artis</cp:lastModifiedBy>
  <cp:revision>1</cp:revision>
  <dcterms:created xsi:type="dcterms:W3CDTF">2023-12-06T18:14:03Z</dcterms:created>
  <dcterms:modified xsi:type="dcterms:W3CDTF">2023-12-06T18:38:13Z</dcterms:modified>
</cp:coreProperties>
</file>