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8" r:id="rId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4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5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68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86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9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39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2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8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16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1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29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A09E-60A5-E543-9BAE-FF05E311E99D}" type="datetimeFigureOut">
              <a:rPr kumimoji="1" lang="zh-CN" altLang="en-US" smtClean="0"/>
              <a:t>14-6-9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496E-1402-BB4C-8421-936464BDB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3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3413" y="2044269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产品名称</a:t>
            </a:r>
            <a:endParaRPr lang="zh-CN" altLang="en-US" sz="12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571" y="2477326"/>
            <a:ext cx="155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功能模块的数量</a:t>
            </a:r>
            <a:endParaRPr lang="zh-CN" altLang="en-US" sz="12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3413" y="3287330"/>
            <a:ext cx="1774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约束条件（筛选用）</a:t>
            </a:r>
            <a:endParaRPr lang="zh-CN" altLang="en-US" sz="12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3413" y="2897633"/>
            <a:ext cx="169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二维简单符号绘制</a:t>
            </a:r>
            <a:endParaRPr lang="zh-CN" altLang="en-US" sz="1200" dirty="0">
              <a:latin typeface="黑体"/>
              <a:ea typeface="黑体"/>
              <a:cs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7299" y="1336216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输入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49992" y="1319107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5696" y="2142624"/>
            <a:ext cx="3339376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，穷举三维空间的</a:t>
            </a:r>
            <a:r>
              <a:rPr lang="en-US" altLang="zh-CN" sz="1200" dirty="0" smtClean="0">
                <a:latin typeface="黑体"/>
                <a:ea typeface="黑体"/>
                <a:cs typeface="黑体"/>
              </a:rPr>
              <a:t>n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个立方体之间的位置组合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方式；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en-US" altLang="zh-CN" sz="1200" dirty="0" smtClean="0">
                <a:latin typeface="黑体"/>
                <a:ea typeface="黑体"/>
                <a:cs typeface="黑体"/>
              </a:rPr>
              <a:t>2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，取</a:t>
            </a:r>
            <a:r>
              <a:rPr lang="en-US" altLang="zh-CN" sz="1200" dirty="0" smtClean="0">
                <a:latin typeface="黑体"/>
                <a:ea typeface="黑体"/>
                <a:cs typeface="黑体"/>
              </a:rPr>
              <a:t>N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个模块，在其表面贴图之前绘制的二维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符号，会产生更多的贴图排列可能，可以用</a:t>
            </a:r>
            <a:r>
              <a:rPr lang="en-US" altLang="zh-CN" sz="1200" dirty="0" smtClean="0">
                <a:latin typeface="黑体"/>
                <a:ea typeface="黑体"/>
                <a:cs typeface="黑体"/>
              </a:rPr>
              <a:t>n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！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表示；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zh-CN" sz="1200" dirty="0" smtClean="0">
                <a:latin typeface="黑体"/>
                <a:ea typeface="黑体"/>
                <a:cs typeface="黑体"/>
              </a:rPr>
              <a:t>3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，通过三维空间内的坐标条件结合约束条件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（居上</a:t>
            </a:r>
            <a:r>
              <a:rPr lang="zh-CN" altLang="zh-CN" sz="1200" dirty="0" smtClean="0">
                <a:latin typeface="黑体"/>
                <a:ea typeface="黑体"/>
                <a:cs typeface="黑体"/>
              </a:rPr>
              <a:t>、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下、左、右、前、后、相邻）进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行筛选，得到满足条件的方案效果。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lang="zh-CN" altLang="en-US" sz="12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7574" y="1336258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输出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81835" y="215030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得到符合约束条件的三维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1200" dirty="0" smtClean="0">
                <a:latin typeface="黑体"/>
                <a:ea typeface="黑体"/>
                <a:cs typeface="黑体"/>
              </a:rPr>
              <a:t>方案效果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91658" y="4387221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要求：可以在输出方案中看出功能模块之间的位置关系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33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箭头连接符 1"/>
          <p:cNvCxnSpPr/>
          <p:nvPr/>
        </p:nvCxnSpPr>
        <p:spPr>
          <a:xfrm>
            <a:off x="6008478" y="3354505"/>
            <a:ext cx="268671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/>
          <p:nvPr/>
        </p:nvCxnSpPr>
        <p:spPr>
          <a:xfrm flipH="1">
            <a:off x="4457509" y="3354505"/>
            <a:ext cx="1550971" cy="14043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V="1">
            <a:off x="6008478" y="1254121"/>
            <a:ext cx="0" cy="21003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立方体 4"/>
          <p:cNvSpPr/>
          <p:nvPr/>
        </p:nvSpPr>
        <p:spPr>
          <a:xfrm>
            <a:off x="6472548" y="3134696"/>
            <a:ext cx="403008" cy="402981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5806976" y="3146908"/>
            <a:ext cx="403008" cy="402981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5165826" y="3146908"/>
            <a:ext cx="403008" cy="402981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5443385" y="3452196"/>
            <a:ext cx="403008" cy="402981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23563" y="3305664"/>
            <a:ext cx="183185" cy="18318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5495650" y="3598733"/>
            <a:ext cx="198320" cy="170965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88996" y="8700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输出效果可能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7085945" y="2572966"/>
            <a:ext cx="403008" cy="402981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472548" y="2572965"/>
            <a:ext cx="403008" cy="402981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8279" y="1297410"/>
            <a:ext cx="11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1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，符号输入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4101" y="870007"/>
            <a:ext cx="1557679" cy="12303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159769" y="1092754"/>
            <a:ext cx="879162" cy="757896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 rot="9877924">
            <a:off x="5307829" y="3146908"/>
            <a:ext cx="98919" cy="98919"/>
          </a:xfrm>
          <a:prstGeom prst="ellipse">
            <a:avLst/>
          </a:prstGeom>
          <a:noFill/>
          <a:ln>
            <a:solidFill>
              <a:srgbClr val="000000"/>
            </a:solidFill>
          </a:ln>
          <a:scene3d>
            <a:camera prst="perspectiveFront">
              <a:rot lat="1949999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 rot="5572620">
            <a:off x="5473840" y="3317003"/>
            <a:ext cx="98919" cy="98919"/>
          </a:xfrm>
          <a:prstGeom prst="ellipse">
            <a:avLst/>
          </a:prstGeom>
          <a:noFill/>
          <a:ln>
            <a:solidFill>
              <a:srgbClr val="000000"/>
            </a:solidFill>
          </a:ln>
          <a:scene3d>
            <a:camera prst="perspectiveFront">
              <a:rot lat="1949999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5531495" y="3413943"/>
            <a:ext cx="198320" cy="170965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  <a:scene3d>
            <a:camera prst="orthographicFront">
              <a:rot lat="17699988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720167" y="3591164"/>
            <a:ext cx="142943" cy="135549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  <a:scene3d>
            <a:camera prst="orthographicFront">
              <a:rot lat="1765641" lon="18087316" rev="39397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5866171" y="3296099"/>
            <a:ext cx="187781" cy="208626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5962215" y="3128792"/>
            <a:ext cx="120313" cy="133668"/>
          </a:xfrm>
          <a:prstGeom prst="parallelogram">
            <a:avLst/>
          </a:prstGeom>
          <a:noFill/>
          <a:ln>
            <a:solidFill>
              <a:srgbClr val="000000"/>
            </a:solidFill>
          </a:ln>
          <a:scene3d>
            <a:camera prst="orthographicFront">
              <a:rot lat="18481371" lon="2473921" rev="19462239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平行四边形 22"/>
          <p:cNvSpPr/>
          <p:nvPr/>
        </p:nvSpPr>
        <p:spPr>
          <a:xfrm>
            <a:off x="6071944" y="3257167"/>
            <a:ext cx="187781" cy="208626"/>
          </a:xfrm>
          <a:prstGeom prst="parallelogram">
            <a:avLst/>
          </a:prstGeom>
          <a:noFill/>
          <a:ln>
            <a:solidFill>
              <a:srgbClr val="000000"/>
            </a:solidFill>
          </a:ln>
          <a:scene3d>
            <a:camera prst="orthographicFront">
              <a:rot lat="19037006" lon="3643249" rev="370303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279" y="2419077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2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，生成所有位置关系可能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516" y="3361120"/>
            <a:ext cx="27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ti SC Light"/>
                <a:ea typeface="Heiti SC Light"/>
                <a:cs typeface="Heiti SC Light"/>
              </a:rPr>
              <a:t>3</a:t>
            </a:r>
            <a:r>
              <a:rPr kumimoji="1" lang="zh-CN" altLang="en-US" sz="1400" dirty="0" smtClean="0">
                <a:latin typeface="Heiti SC Light"/>
                <a:ea typeface="Heiti SC Light"/>
                <a:cs typeface="Heiti SC Light"/>
              </a:rPr>
              <a:t>，把符号填充到正方体的每个面</a:t>
            </a:r>
            <a:endParaRPr kumimoji="1" lang="zh-CN" altLang="en-US" sz="14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5079696" y="2100385"/>
            <a:ext cx="143867" cy="1028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25698" y="18233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以这三个为例</a:t>
            </a:r>
            <a:endParaRPr kumimoji="1" lang="zh-CN" altLang="en-US" sz="1200" dirty="0"/>
          </a:p>
        </p:txBody>
      </p:sp>
      <p:cxnSp>
        <p:nvCxnSpPr>
          <p:cNvPr id="28" name="直线箭头连接符 27"/>
          <p:cNvCxnSpPr/>
          <p:nvPr/>
        </p:nvCxnSpPr>
        <p:spPr>
          <a:xfrm flipH="1" flipV="1">
            <a:off x="6403592" y="3504725"/>
            <a:ext cx="285404" cy="84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302048" y="4497222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每相邻的两个体之间空隔一个正方体的距离空间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89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426" y="1154450"/>
            <a:ext cx="5192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约束方法：假设用每个正方体的中心点坐标进行约束，假设每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个正方体是一个单元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zh-CN" sz="1400" dirty="0" smtClean="0"/>
              <a:t>1</a:t>
            </a:r>
            <a:r>
              <a:rPr kumimoji="1" lang="zh-CN" altLang="en-US" sz="1400" dirty="0" smtClean="0"/>
              <a:t>，若某个正方体要求在整体布局的最上面，则其</a:t>
            </a:r>
            <a:r>
              <a:rPr kumimoji="1" lang="en-US" altLang="zh-CN" sz="1400" dirty="0" smtClean="0"/>
              <a:t>z</a:t>
            </a:r>
            <a:r>
              <a:rPr kumimoji="1" lang="zh-CN" altLang="en-US" sz="1400" dirty="0" smtClean="0"/>
              <a:t>值是最大的，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同理下（</a:t>
            </a:r>
            <a:r>
              <a:rPr kumimoji="1" lang="en-US" altLang="zh-CN" sz="1400" dirty="0" smtClean="0"/>
              <a:t>z</a:t>
            </a:r>
            <a:r>
              <a:rPr kumimoji="1" lang="zh-CN" altLang="en-US" sz="1400" dirty="0" smtClean="0"/>
              <a:t>值最小）前后左右五个方向；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，若要两个立方体相邻，则二者之间的距离为他们之间空出的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距离恒定为两个单元立方体的长度，即坐标相减得到的距离恒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等于</a:t>
            </a:r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的条件。</a:t>
            </a:r>
            <a:endParaRPr kumimoji="1" lang="zh-CN" altLang="en-US" sz="1400" dirty="0"/>
          </a:p>
        </p:txBody>
      </p:sp>
      <p:cxnSp>
        <p:nvCxnSpPr>
          <p:cNvPr id="3" name="直线箭头连接符 2"/>
          <p:cNvCxnSpPr/>
          <p:nvPr/>
        </p:nvCxnSpPr>
        <p:spPr>
          <a:xfrm>
            <a:off x="6102551" y="3918949"/>
            <a:ext cx="268671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/>
          <p:nvPr/>
        </p:nvCxnSpPr>
        <p:spPr>
          <a:xfrm flipH="1">
            <a:off x="4551580" y="3918949"/>
            <a:ext cx="1550971" cy="14043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 flipV="1">
            <a:off x="6102549" y="1818565"/>
            <a:ext cx="0" cy="21003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02761" y="1685056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32900" y="51386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94882" y="4085257"/>
            <a:ext cx="3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</a:t>
            </a:r>
          </a:p>
        </p:txBody>
      </p:sp>
      <p:sp>
        <p:nvSpPr>
          <p:cNvPr id="9" name="立方体 8"/>
          <p:cNvSpPr/>
          <p:nvPr/>
        </p:nvSpPr>
        <p:spPr>
          <a:xfrm>
            <a:off x="5915997" y="3438587"/>
            <a:ext cx="678735" cy="67873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6411363" y="3438587"/>
            <a:ext cx="678735" cy="67873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6933750" y="3438587"/>
            <a:ext cx="678735" cy="67873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/>
          <p:nvPr/>
        </p:nvCxnSpPr>
        <p:spPr>
          <a:xfrm>
            <a:off x="6169554" y="3837021"/>
            <a:ext cx="1080798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33503" y="10493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例（相邻关系）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137098" y="3805496"/>
            <a:ext cx="64912" cy="630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17896" y="3805496"/>
            <a:ext cx="64912" cy="630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7250352" y="2570480"/>
            <a:ext cx="32456" cy="1235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058487" y="21881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正方体中心点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H="1">
            <a:off x="6234466" y="2465139"/>
            <a:ext cx="824021" cy="1235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 flipV="1">
            <a:off x="6825608" y="3852876"/>
            <a:ext cx="1089032" cy="95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35541" y="48102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二者中心点距离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505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180</Words>
  <Application>Microsoft Macintosh PowerPoint</Application>
  <PresentationFormat>全屏显示(16:10)</PresentationFormat>
  <Paragraphs>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文龙 王</dc:creator>
  <cp:lastModifiedBy>文龙 王</cp:lastModifiedBy>
  <cp:revision>6</cp:revision>
  <dcterms:created xsi:type="dcterms:W3CDTF">2014-06-09T11:33:44Z</dcterms:created>
  <dcterms:modified xsi:type="dcterms:W3CDTF">2014-06-09T13:11:52Z</dcterms:modified>
</cp:coreProperties>
</file>