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BAD8-B114-4030-88B2-8F797C6B8D6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F11AE-21FF-407E-AEC1-19D829F22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F11AE-21FF-407E-AEC1-19D829F22B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D895A-471F-40DF-AFCD-88BE6A84F2C4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B5F0-C11A-4964-ADC9-8FF311FBD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masummit.com/" TargetMode="External"/><Relationship Id="rId2" Type="http://schemas.openxmlformats.org/officeDocument/2006/relationships/hyperlink" Target="mailto:ravi.mahadeokar@stramasummi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248400"/>
          </a:xfrm>
        </p:spPr>
        <p:txBody>
          <a:bodyPr anchor="ctr">
            <a:normAutofit fontScale="900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MECHANICAL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GOVERNMENT POLYTECHNIC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PUNE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(2020-21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INPLANT – TRAINING REPORT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Atharva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Londhe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Enrollment No. – 1904081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Mentor – Mr.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Chandrakant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Ghadge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81000"/>
            <a:ext cx="152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       THANK YOU</a:t>
            </a:r>
          </a:p>
          <a:p>
            <a:pPr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Atharva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Londhe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Div: D3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Enrollment No. - 1904081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458200" cy="6858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Industry Details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Strama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-Summit Machinery Pvt.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Ltd.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Headquarters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Nashik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Type of Industry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Manufacturing , Exporter 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Automation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Founded 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1946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Plot No. F-93 , Near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Kaso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, MIDC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Ambad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Nashik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- 422011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Phone No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- 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91-8237074417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Email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ravi.mahadeokar@stramasummit.com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CEO / CMD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Mr. Ravi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Mahadeokar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Area Served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India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www.stramasummit.com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Total No. of Employees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70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Sales Turnover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50Lakh – 1 Cr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sz="2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portfolio of </a:t>
            </a:r>
            <a:r>
              <a:rPr lang="en-US" sz="2200" b="1" u="sng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Strama</a:t>
            </a:r>
            <a:r>
              <a:rPr lang="en-US" sz="2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-Summit  Pvt. Ltd</a:t>
            </a:r>
            <a:br>
              <a:rPr lang="en-US" sz="22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 anchor="ctr">
            <a:normAutofit lnSpcReduction="10000"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Some of their products are as follows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Cleaning technology: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-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RoboClean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LeanClean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Assembly and testing technology: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-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ProMoChangeA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ProMoScriptA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ProMoScriptA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compact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ProMoCell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Standard assembly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cell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Body welding and assembly systems: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Welding plant for passenger car front modules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 Spot welding plant assembly – rear end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 Jig and Fixture making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-    Equipment setup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1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700" b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17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Sensor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is a device which detects or measures a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physical property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                      records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indicates, or otherwise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responds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Different Types of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Sensors 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Temperature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Proximity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Accelerometer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Sensor (Infrared Sensor)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Pressure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Light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Ultrasonic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Smoke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Gas and Alcohol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Sensor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Selection criteria for sensors: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Stability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Environmental Conditions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Calibration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Resolution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.Power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Consumption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Repeatability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ypes-of-sensors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81200"/>
            <a:ext cx="5029200" cy="334899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 fontScale="85000" lnSpcReduction="20000"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9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Switchgears</a:t>
            </a:r>
          </a:p>
          <a:p>
            <a:pPr>
              <a:buNone/>
            </a:pPr>
            <a:endParaRPr lang="en-US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Switchgears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Device used to control, regulate or switch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circuit.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Types of Switchgears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MCB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(Miniature Circuit Breaker): It is used for safety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concerned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when current exceeds than the required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MCCB: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Moulded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Case Circuit Breaker): When current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exceeds than the MCB, MCCB is used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     . MPCB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(Motor Protection Circuit Breaker): Current Can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be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adjustable in this circuit. We can define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current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between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two parameters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    Relays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It is a switch that opens and closes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circuit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Contactors: It is another type of relays used for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switching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large amount of electrical power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OLR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It works like MCB. When load in circuit exceeds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preset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value it opens the switch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Timer: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provide delays to the process.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   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delay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Off delay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   Interval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delay and  off  delay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lectric-switch-gears-1551862100-477098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981200"/>
            <a:ext cx="2971800" cy="23622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PLC</a:t>
            </a:r>
          </a:p>
          <a:p>
            <a:pPr>
              <a:buNone/>
            </a:pPr>
            <a:endParaRPr lang="en-US" sz="1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PLC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– A programmable logic controller (PLC) is an industrial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computer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control system that continuously monitors the state of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input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devices and makes decisions based upon a custom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program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control the state of output devices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PLC applications :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Robots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manufacturing and control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Train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control station system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Food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Material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handling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Conveyor system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Leading brands of PLC :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Allen Bradley – USA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Siemens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Germany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Mitsubishi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Japan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Schneider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Electric – France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ABB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Germany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PLC-Advantages_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67000"/>
            <a:ext cx="4495800" cy="26955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Languages of PLC :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Ladder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Structural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Sequential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Functional block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Types of PLC (size):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Small – 128 I/O’s and memory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2 Kbytes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Medium – 2048 I/O’s and memory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32 Kbytes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Large – 8192 I/O’s and memory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750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Kbytes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Major components of PLC: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Input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Power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supply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Processor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device</a:t>
            </a:r>
          </a:p>
          <a:p>
            <a:pPr>
              <a:buAutoNum type="arabicPeriod" startAt="5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Output modules</a:t>
            </a:r>
          </a:p>
          <a:p>
            <a:pPr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Selection criteria for PLC: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1   .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Number of logical input and output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Memory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Number of special I/O modules</a:t>
            </a:r>
          </a:p>
          <a:p>
            <a:pPr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Communication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Software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Topic – 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Servo </a:t>
            </a:r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>
              <a:buNone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servomotor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a rotary actuator or linear actuator that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allows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precise control of angular or linear positions,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velocity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acceleration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Main components: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Electric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Feedback device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Electronic controller</a:t>
            </a:r>
          </a:p>
          <a:p>
            <a:pPr>
              <a:buFontTx/>
              <a:buChar char="-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Different types of Servo Motors: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 servo motor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DC servo motor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Continuous rotation servo motor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servo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Servo Drive: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Electronic amplifier used to power electric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servomechanisms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ervo-motor-stru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33600"/>
            <a:ext cx="4495800" cy="281940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Topic – </a:t>
            </a:r>
            <a:r>
              <a:rPr lang="en-US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Solenoid </a:t>
            </a:r>
            <a:r>
              <a:rPr lang="en-US" sz="1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Valve</a:t>
            </a: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Solenoid valve –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Solenoid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valves are control units which, when electrically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energized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or de-energized, either shut off or allow fluid flow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Components of solenoid valve -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Solenoid coil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Cylinder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Plunger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Spring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  Main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body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Inlet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port</a:t>
            </a:r>
          </a:p>
          <a:p>
            <a:pPr>
              <a:buFontTx/>
              <a:buChar char="-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Outlet port</a:t>
            </a:r>
          </a:p>
          <a:p>
            <a:pPr>
              <a:buFontTx/>
              <a:buChar char="-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of Solenoid valve –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Normally closed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Normally open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olenoid-val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743200"/>
            <a:ext cx="2438400" cy="2057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823</Words>
  <Application>Microsoft Office PowerPoint</Application>
  <PresentationFormat>On-screen Show (4:3)</PresentationFormat>
  <Paragraphs>194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   DEPARTMENT OF MECHANICAL ENGINEERING  GOVERNMENT POLYTECHNIC PUNE  (2020-21)  INPLANT – TRAINING REPORT  Name – Atharva Londhe  Enrollment No. – 1904081  Mentor – Mr. Chandrakant Ghadge    </vt:lpstr>
      <vt:lpstr>Slide 2</vt:lpstr>
      <vt:lpstr> Product portfolio of Strama -Summit  Pvt. Ltd      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MECHANICAL ENGINEERING  GOVERNMENT POLYTECHNIC PUNE  (2020-21)  INPLANT – TRAINING REPOR  Name – Atharva Londhe  Enrollment No. – 1904081</dc:title>
  <dc:creator>Windows User</dc:creator>
  <cp:lastModifiedBy>Windows User</cp:lastModifiedBy>
  <cp:revision>23</cp:revision>
  <dcterms:created xsi:type="dcterms:W3CDTF">2021-12-08T11:07:07Z</dcterms:created>
  <dcterms:modified xsi:type="dcterms:W3CDTF">2021-12-08T14:50:49Z</dcterms:modified>
</cp:coreProperties>
</file>