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381750" y="457200"/>
            <a:ext cx="207645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07695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buFont typeface="Arial" pitchFamily="34" charset="0"/>
              <a:buChar char="•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buSzPct val="70000"/>
              <a:buFont typeface="Wingdings" pitchFamily="2" charset="2"/>
              <a:buChar char="n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buFont typeface="Arial" pitchFamily="34" charset="0"/>
              <a:buChar char="•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buSzPct val="70000"/>
              <a:buFont typeface="Wingdings" pitchFamily="2" charset="2"/>
              <a:buChar char="n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 sz="2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 sz="2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67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2 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4 レベル</a:t>
            </a:r>
          </a:p>
          <a:p>
            <a:pPr lvl="4"/>
            <a:r>
              <a:rPr lang="ja-JP" altLang="en-US" dirty="0" smtClean="0"/>
              <a:t>第 5 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80"/>
        </a:buClr>
        <a:buSzPct val="80000"/>
        <a:buFont typeface="Wingdings" pitchFamily="2" charset="2"/>
        <a:buChar char="n"/>
        <a:defRPr kumimoji="1" sz="3200">
          <a:solidFill>
            <a:srgbClr val="000080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539552" y="404664"/>
            <a:ext cx="1944216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latin typeface="MS UI Gothic" pitchFamily="50" charset="-128"/>
                <a:ea typeface="MS UI Gothic" pitchFamily="50" charset="-128"/>
              </a:rPr>
              <a:t>main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 smtClean="0">
                <a:latin typeface="MS UI Gothic" pitchFamily="50" charset="-128"/>
                <a:ea typeface="MS UI Gothic" pitchFamily="50" charset="-128"/>
              </a:rPr>
              <a:t>waitNextEpoch</a:t>
            </a:r>
            <a:endParaRPr lang="en-US" altLang="ja-JP" sz="1600" dirty="0" smtClean="0"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7544" y="1916831"/>
            <a:ext cx="2292913" cy="5869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job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各ユーザごとに</a:t>
            </a:r>
            <a:r>
              <a:rPr kumimoji="1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proc</a:t>
            </a: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を実行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37219" y="3212976"/>
            <a:ext cx="1196459" cy="5869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proc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latin typeface="MS UI Gothic" pitchFamily="50" charset="-128"/>
                <a:ea typeface="MS UI Gothic" pitchFamily="50" charset="-128"/>
              </a:rPr>
              <a:t>crawl</a:t>
            </a:r>
            <a:r>
              <a:rPr lang="ja-JP" altLang="en-US" sz="1600" dirty="0" smtClean="0">
                <a:latin typeface="MS UI Gothic" pitchFamily="50" charset="-128"/>
                <a:ea typeface="MS UI Gothic" pitchFamily="50" charset="-128"/>
              </a:rPr>
              <a:t>を実行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0310" y="4077072"/>
            <a:ext cx="1786364" cy="1571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crawl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MS UI Gothic" pitchFamily="50" charset="-128"/>
                <a:ea typeface="MS UI Gothic" pitchFamily="50" charset="-128"/>
              </a:rPr>
              <a:t>ユーザーをレジスト</a:t>
            </a:r>
            <a:endParaRPr lang="en-US" altLang="ja-JP" sz="1600" dirty="0" smtClean="0"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ログイン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MS UI Gothic" pitchFamily="50" charset="-128"/>
                <a:ea typeface="MS UI Gothic" pitchFamily="50" charset="-128"/>
              </a:rPr>
              <a:t>メモを追加</a:t>
            </a:r>
            <a:endParaRPr lang="en-US" altLang="ja-JP" sz="1600" dirty="0" smtClean="0"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30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秒後</a:t>
            </a: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rPr>
              <a:t>にメモを読む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UI Gothic" pitchFamily="50" charset="-128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848986"/>
      </p:ext>
    </p:extLst>
  </p:cSld>
  <p:clrMapOvr>
    <a:masterClrMapping/>
  </p:clrMapOvr>
</p:sld>
</file>

<file path=ppt/theme/theme1.xml><?xml version="1.0" encoding="utf-8"?>
<a:theme xmlns:a="http://schemas.openxmlformats.org/drawingml/2006/main" name="mlab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UI Gothic" pitchFamily="50" charset="-128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UI Gothic" pitchFamily="50" charset="-128"/>
            <a:ea typeface="MS UI Gothic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mlab</Template>
  <TotalTime>29</TotalTime>
  <Words>27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mlab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9</cp:revision>
  <dcterms:created xsi:type="dcterms:W3CDTF">2022-01-23T01:28:15Z</dcterms:created>
  <dcterms:modified xsi:type="dcterms:W3CDTF">2022-01-23T01:57:42Z</dcterms:modified>
</cp:coreProperties>
</file>