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82"/>
  </p:normalViewPr>
  <p:slideViewPr>
    <p:cSldViewPr snapToGrid="0" snapToObjects="1">
      <p:cViewPr>
        <p:scale>
          <a:sx n="64" d="100"/>
          <a:sy n="64" d="100"/>
        </p:scale>
        <p:origin x="1192" y="1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8CE7-CE0A-3E47-A223-A53A11BFCA10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38D9-4F19-0C4D-BE70-EC05C0E85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27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8CE7-CE0A-3E47-A223-A53A11BFCA10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38D9-4F19-0C4D-BE70-EC05C0E85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03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8CE7-CE0A-3E47-A223-A53A11BFCA10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38D9-4F19-0C4D-BE70-EC05C0E85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35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8CE7-CE0A-3E47-A223-A53A11BFCA10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38D9-4F19-0C4D-BE70-EC05C0E85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3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8CE7-CE0A-3E47-A223-A53A11BFCA10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38D9-4F19-0C4D-BE70-EC05C0E85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42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8CE7-CE0A-3E47-A223-A53A11BFCA10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38D9-4F19-0C4D-BE70-EC05C0E85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9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8CE7-CE0A-3E47-A223-A53A11BFCA10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38D9-4F19-0C4D-BE70-EC05C0E85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56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8CE7-CE0A-3E47-A223-A53A11BFCA10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38D9-4F19-0C4D-BE70-EC05C0E85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5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8CE7-CE0A-3E47-A223-A53A11BFCA10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38D9-4F19-0C4D-BE70-EC05C0E85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87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8CE7-CE0A-3E47-A223-A53A11BFCA10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38D9-4F19-0C4D-BE70-EC05C0E85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692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8CE7-CE0A-3E47-A223-A53A11BFCA10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38D9-4F19-0C4D-BE70-EC05C0E85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5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B8CE7-CE0A-3E47-A223-A53A11BFCA10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938D9-4F19-0C4D-BE70-EC05C0E85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145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6090886" y="3352834"/>
            <a:ext cx="2237739" cy="16835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b="1" dirty="0" smtClean="0"/>
              <a:t>Player A</a:t>
            </a:r>
          </a:p>
          <a:p>
            <a:r>
              <a:rPr lang="en-US" altLang="ja-JP" dirty="0" smtClean="0"/>
              <a:t>Method : move()</a:t>
            </a:r>
            <a:br>
              <a:rPr lang="en-US" altLang="ja-JP" dirty="0" smtClean="0"/>
            </a:br>
            <a:r>
              <a:rPr lang="en-US" altLang="ja-JP" dirty="0" smtClean="0"/>
              <a:t>	  shot()</a:t>
            </a:r>
          </a:p>
          <a:p>
            <a:r>
              <a:rPr lang="en-US" altLang="ja-JP" dirty="0"/>
              <a:t>Data </a:t>
            </a:r>
            <a:r>
              <a:rPr lang="en-US" altLang="ja-JP" dirty="0" smtClean="0"/>
              <a:t>: (x, y)</a:t>
            </a:r>
            <a:endParaRPr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5923906" y="617006"/>
            <a:ext cx="2167852" cy="12387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b="1" dirty="0" smtClean="0"/>
              <a:t>Bullet</a:t>
            </a:r>
          </a:p>
          <a:p>
            <a:r>
              <a:rPr lang="en-US" altLang="ja-JP" dirty="0" smtClean="0"/>
              <a:t>Method: create()</a:t>
            </a:r>
            <a:br>
              <a:rPr lang="en-US" altLang="ja-JP" dirty="0" smtClean="0"/>
            </a:br>
            <a:r>
              <a:rPr lang="en-US" altLang="ja-JP" dirty="0" smtClean="0"/>
              <a:t>	 move()</a:t>
            </a:r>
          </a:p>
          <a:p>
            <a:r>
              <a:rPr kumimoji="1" lang="en-US" altLang="ja-JP" dirty="0" smtClean="0"/>
              <a:t>Data : (x, y) 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8850907" y="3352834"/>
            <a:ext cx="2237739" cy="16835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b="1" dirty="0" smtClean="0"/>
              <a:t>Player B</a:t>
            </a:r>
          </a:p>
          <a:p>
            <a:r>
              <a:rPr lang="en-US" altLang="ja-JP" dirty="0" smtClean="0"/>
              <a:t>Method : move()</a:t>
            </a:r>
            <a:br>
              <a:rPr lang="en-US" altLang="ja-JP" dirty="0" smtClean="0"/>
            </a:br>
            <a:r>
              <a:rPr lang="en-US" altLang="ja-JP" dirty="0" smtClean="0"/>
              <a:t>	  shot()</a:t>
            </a:r>
          </a:p>
          <a:p>
            <a:r>
              <a:rPr lang="en-US" altLang="ja-JP" dirty="0" smtClean="0"/>
              <a:t>Data : (x, y)</a:t>
            </a:r>
            <a:endParaRPr lang="ja-JP" altLang="en-US" dirty="0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5727887" y="469010"/>
            <a:ext cx="5707325" cy="161266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312623" y="3339250"/>
            <a:ext cx="3655536" cy="17035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b="1" dirty="0" err="1" smtClean="0"/>
              <a:t>GameController</a:t>
            </a:r>
            <a:endParaRPr kumimoji="1" lang="en-US" altLang="ja-JP" b="1" dirty="0" smtClean="0"/>
          </a:p>
          <a:p>
            <a:r>
              <a:rPr lang="en-US" altLang="ja-JP" dirty="0" smtClean="0"/>
              <a:t>Method : update()</a:t>
            </a:r>
          </a:p>
          <a:p>
            <a:r>
              <a:rPr kumimoji="1" lang="en-US" altLang="ja-JP" dirty="0" smtClean="0"/>
              <a:t>Data : Player List, Bullet List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312623" y="469010"/>
            <a:ext cx="3655536" cy="17035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b="1" dirty="0" smtClean="0"/>
              <a:t>Frame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242205" y="10906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・・・</a:t>
            </a:r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622981" y="2088940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smtClean="0"/>
              <a:t>Bullet List</a:t>
            </a:r>
            <a:endParaRPr kumimoji="1" lang="ja-JP" altLang="en-US" sz="20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44860" y="2436185"/>
            <a:ext cx="1640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Call update()</a:t>
            </a:r>
            <a:br>
              <a:rPr kumimoji="1" lang="en-US" altLang="ja-JP" dirty="0" smtClean="0"/>
            </a:br>
            <a:r>
              <a:rPr kumimoji="1" lang="en-US" altLang="ja-JP" dirty="0" smtClean="0"/>
              <a:t>(each 100ms)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178903" y="178906"/>
            <a:ext cx="11469757" cy="5943598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ja-JP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5923906" y="3192793"/>
            <a:ext cx="5330320" cy="201724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894971" y="5210042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Player List</a:t>
            </a:r>
            <a:endParaRPr kumimoji="1" lang="ja-JP" altLang="en-US" dirty="0"/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3968159" y="4536546"/>
            <a:ext cx="1955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3997094" y="4557375"/>
            <a:ext cx="15424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Call m</a:t>
            </a:r>
            <a:r>
              <a:rPr kumimoji="1" lang="en-US" altLang="ja-JP" sz="2000" dirty="0" smtClean="0"/>
              <a:t>ove()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Call shot()</a:t>
            </a:r>
            <a:endParaRPr kumimoji="1" lang="ja-JP" altLang="en-US" sz="2000" dirty="0"/>
          </a:p>
        </p:txBody>
      </p:sp>
      <p:cxnSp>
        <p:nvCxnSpPr>
          <p:cNvPr id="51" name="直線矢印コネクタ 50"/>
          <p:cNvCxnSpPr/>
          <p:nvPr/>
        </p:nvCxnSpPr>
        <p:spPr>
          <a:xfrm>
            <a:off x="744860" y="2163179"/>
            <a:ext cx="0" cy="1209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V="1">
            <a:off x="9969775" y="2049184"/>
            <a:ext cx="0" cy="1303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 flipV="1">
            <a:off x="7161066" y="2060355"/>
            <a:ext cx="0" cy="1303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7148182" y="2376091"/>
            <a:ext cx="1726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Call create() </a:t>
            </a:r>
            <a:endParaRPr kumimoji="1" lang="ja-JP" altLang="en-US" sz="2000" dirty="0"/>
          </a:p>
        </p:txBody>
      </p:sp>
      <p:cxnSp>
        <p:nvCxnSpPr>
          <p:cNvPr id="61" name="直線矢印コネクタ 60"/>
          <p:cNvCxnSpPr>
            <a:endCxn id="15" idx="1"/>
          </p:cNvCxnSpPr>
          <p:nvPr/>
        </p:nvCxnSpPr>
        <p:spPr>
          <a:xfrm flipV="1">
            <a:off x="3956376" y="1275341"/>
            <a:ext cx="1771511" cy="253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/>
          <p:cNvSpPr/>
          <p:nvPr/>
        </p:nvSpPr>
        <p:spPr>
          <a:xfrm>
            <a:off x="5363735" y="330706"/>
            <a:ext cx="6202018" cy="540046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ja-JP" alt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4646834" y="2705981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Call m</a:t>
            </a:r>
            <a:r>
              <a:rPr kumimoji="1" lang="en-US" altLang="ja-JP" sz="2000" dirty="0" smtClean="0"/>
              <a:t>ove()</a:t>
            </a:r>
            <a:endParaRPr kumimoji="1" lang="ja-JP" altLang="en-US" sz="2000" dirty="0"/>
          </a:p>
        </p:txBody>
      </p:sp>
      <p:cxnSp>
        <p:nvCxnSpPr>
          <p:cNvPr id="75" name="直線矢印コネクタ 74"/>
          <p:cNvCxnSpPr/>
          <p:nvPr/>
        </p:nvCxnSpPr>
        <p:spPr>
          <a:xfrm flipH="1">
            <a:off x="3997094" y="4181191"/>
            <a:ext cx="140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3952061" y="3811314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return</a:t>
            </a:r>
            <a:r>
              <a:rPr lang="en-US" altLang="ja-JP" sz="2000" dirty="0"/>
              <a:t> </a:t>
            </a:r>
            <a:r>
              <a:rPr lang="en-US" altLang="ja-JP" sz="2000" dirty="0" smtClean="0"/>
              <a:t>(</a:t>
            </a:r>
            <a:r>
              <a:rPr lang="en-US" altLang="ja-JP" sz="2000" err="1" smtClean="0"/>
              <a:t>x</a:t>
            </a:r>
            <a:r>
              <a:rPr lang="en-US" altLang="ja-JP" sz="2000" smtClean="0"/>
              <a:t>, y</a:t>
            </a:r>
            <a:r>
              <a:rPr lang="en-US" altLang="ja-JP" sz="2000" dirty="0" smtClean="0"/>
              <a:t>)</a:t>
            </a:r>
            <a:endParaRPr kumimoji="1" lang="ja-JP" altLang="en-US" sz="20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9961482" y="2332402"/>
            <a:ext cx="1726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Call create() </a:t>
            </a:r>
            <a:endParaRPr kumimoji="1" lang="ja-JP" altLang="en-US" sz="2000" dirty="0"/>
          </a:p>
        </p:txBody>
      </p:sp>
      <p:cxnSp>
        <p:nvCxnSpPr>
          <p:cNvPr id="81" name="直線矢印コネクタ 80"/>
          <p:cNvCxnSpPr/>
          <p:nvPr/>
        </p:nvCxnSpPr>
        <p:spPr>
          <a:xfrm flipV="1">
            <a:off x="2666425" y="2172608"/>
            <a:ext cx="0" cy="115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2666425" y="2552093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Draw </a:t>
            </a:r>
            <a:r>
              <a:rPr kumimoji="1" lang="en-US" altLang="ja-JP" dirty="0" smtClean="0"/>
              <a:t>Objects</a:t>
            </a:r>
            <a:endParaRPr kumimoji="1" lang="ja-JP" altLang="en-US" dirty="0"/>
          </a:p>
        </p:txBody>
      </p:sp>
      <p:sp>
        <p:nvSpPr>
          <p:cNvPr id="84" name="正方形/長方形 83"/>
          <p:cNvSpPr/>
          <p:nvPr/>
        </p:nvSpPr>
        <p:spPr>
          <a:xfrm>
            <a:off x="9174175" y="610801"/>
            <a:ext cx="2167852" cy="12387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b="1" dirty="0" smtClean="0"/>
              <a:t>Bullet</a:t>
            </a:r>
          </a:p>
          <a:p>
            <a:r>
              <a:rPr lang="en-US" altLang="ja-JP" dirty="0" smtClean="0"/>
              <a:t>Method: create()</a:t>
            </a:r>
            <a:br>
              <a:rPr lang="en-US" altLang="ja-JP" dirty="0" smtClean="0"/>
            </a:br>
            <a:r>
              <a:rPr lang="en-US" altLang="ja-JP" dirty="0" smtClean="0"/>
              <a:t>	 move()</a:t>
            </a:r>
          </a:p>
          <a:p>
            <a:r>
              <a:rPr kumimoji="1" lang="en-US" altLang="ja-JP" dirty="0" smtClean="0"/>
              <a:t>Data : (x, y) 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88267" y="6116861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smtClean="0"/>
              <a:t>Main</a:t>
            </a:r>
            <a:endParaRPr kumimoji="1" lang="ja-JP" altLang="en-US" b="1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401624" y="5752368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Objects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01163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67</Words>
  <Application>Microsoft Macintosh PowerPoint</Application>
  <PresentationFormat>ワイド画面</PresentationFormat>
  <Paragraphs>28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Yu Gothic</vt:lpstr>
      <vt:lpstr>Yu Gothic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栗原佳輝</dc:creator>
  <cp:lastModifiedBy>栗原佳輝</cp:lastModifiedBy>
  <cp:revision>8</cp:revision>
  <dcterms:created xsi:type="dcterms:W3CDTF">2018-01-30T04:15:25Z</dcterms:created>
  <dcterms:modified xsi:type="dcterms:W3CDTF">2018-01-30T05:08:08Z</dcterms:modified>
</cp:coreProperties>
</file>