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B3B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364" autoAdjust="0"/>
  </p:normalViewPr>
  <p:slideViewPr>
    <p:cSldViewPr snapToGrid="0">
      <p:cViewPr varScale="1">
        <p:scale>
          <a:sx n="79" d="100"/>
          <a:sy n="79" d="100"/>
        </p:scale>
        <p:origin x="2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BD451-B333-4915-96C4-BB3671F45D1F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79E3F-AEC3-439D-909B-0B965B2E7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263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FD510-7934-42B2-8D64-7BC38ADC37A4}" type="datetimeFigureOut">
              <a:rPr kumimoji="1" lang="ja-JP" altLang="en-US" smtClean="0"/>
              <a:t>2018/1/16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3AAAC-1E39-49BF-8263-FA489753FDD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438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840C-6F06-4AD6-A52F-98AE341C5A9F}" type="datetime1">
              <a:rPr kumimoji="1" lang="ja-JP" altLang="en-US" smtClean="0"/>
              <a:t>2018/1/16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EE49-6A13-42B7-9706-6813664E72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500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CBC-A1BF-47EE-870D-1D453B125B79}" type="datetime1">
              <a:rPr kumimoji="1" lang="ja-JP" altLang="en-US" smtClean="0"/>
              <a:t>2018/1/16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EE49-6A13-42B7-9706-6813664E72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77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132-7C7C-4CCC-AD1B-44B3425184C8}" type="datetime1">
              <a:rPr kumimoji="1" lang="ja-JP" altLang="en-US" smtClean="0"/>
              <a:t>2018/1/16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EE49-6A13-42B7-9706-6813664E72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76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34938"/>
            <a:ext cx="7886700" cy="1088556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eng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3494"/>
            <a:ext cx="7886700" cy="5132857"/>
          </a:xfrm>
        </p:spPr>
        <p:txBody>
          <a:bodyPr/>
          <a:lstStyle>
            <a:lvl1pPr>
              <a:defRPr sz="3200" baseline="0">
                <a:latin typeface="Arial" panose="020B0604020202020204" pitchFamily="34" charset="0"/>
                <a:ea typeface="メイリオ" panose="020B0604030504040204" pitchFamily="50" charset="-128"/>
              </a:defRPr>
            </a:lvl1pPr>
            <a:lvl2pPr>
              <a:defRPr sz="2800" baseline="0">
                <a:latin typeface="Arial" panose="020B0604020202020204" pitchFamily="34" charset="0"/>
                <a:ea typeface="メイリオ" panose="020B0604030504040204" pitchFamily="50" charset="-128"/>
              </a:defRPr>
            </a:lvl2pPr>
            <a:lvl3pPr>
              <a:defRPr sz="2400" baseline="0">
                <a:latin typeface="Arial" panose="020B0604020202020204" pitchFamily="34" charset="0"/>
                <a:ea typeface="メイリオ" panose="020B0604030504040204" pitchFamily="50" charset="-128"/>
              </a:defRPr>
            </a:lvl3pPr>
            <a:lvl4pPr>
              <a:defRPr sz="2000" baseline="0">
                <a:latin typeface="Arial" panose="020B0604020202020204" pitchFamily="34" charset="0"/>
                <a:ea typeface="メイリオ" panose="020B0604030504040204" pitchFamily="50" charset="-128"/>
              </a:defRPr>
            </a:lvl4pPr>
            <a:lvl5pPr>
              <a:defRPr sz="2000" baseline="0">
                <a:latin typeface="Arial" panose="020B0604020202020204" pitchFamily="34" charset="0"/>
                <a:ea typeface="メイリオ" panose="020B0604030504040204" pitchFamily="50" charset="-128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altLang="ja-JP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1D8-9893-4F1F-995E-2D7AB5DCC46F}" type="datetime1">
              <a:rPr kumimoji="1" lang="ja-JP" altLang="en-US" smtClean="0"/>
              <a:t>2018/1/16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E62EE49-6A13-42B7-9706-6813664E72D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99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D2A-619F-4E8E-8996-B29CCFEAE2E9}" type="datetime1">
              <a:rPr kumimoji="1" lang="ja-JP" altLang="en-US" smtClean="0"/>
              <a:t>2018/1/16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EE49-6A13-42B7-9706-6813664E72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013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77D-67B2-4787-B540-854BE9B711EE}" type="datetime1">
              <a:rPr kumimoji="1" lang="ja-JP" altLang="en-US" smtClean="0"/>
              <a:t>2018/1/16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EE49-6A13-42B7-9706-6813664E72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72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E643-6E3B-4D0D-8D9E-D293D59E8EA4}" type="datetime1">
              <a:rPr kumimoji="1" lang="ja-JP" altLang="en-US" smtClean="0"/>
              <a:t>2018/1/16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EE49-6A13-42B7-9706-6813664E72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014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BC32-D4E8-47B8-BEAC-945635C45A6A}" type="datetime1">
              <a:rPr kumimoji="1" lang="ja-JP" altLang="en-US" smtClean="0"/>
              <a:t>2018/1/16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EE49-6A13-42B7-9706-6813664E72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45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CA9-864F-48BF-B14D-38C41FD2DB36}" type="datetime1">
              <a:rPr kumimoji="1" lang="ja-JP" altLang="en-US" smtClean="0"/>
              <a:t>2018/1/16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EE49-6A13-42B7-9706-6813664E72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24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ADEC-ACA0-4FC8-AE4E-6B033FED6D0C}" type="datetime1">
              <a:rPr kumimoji="1" lang="ja-JP" altLang="en-US" smtClean="0"/>
              <a:t>2018/1/16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EE49-6A13-42B7-9706-6813664E72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805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7B54-2FED-49BA-86E5-D0A2E8FCCB0E}" type="datetime1">
              <a:rPr kumimoji="1" lang="ja-JP" altLang="en-US" smtClean="0"/>
              <a:t>2018/1/16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EE49-6A13-42B7-9706-6813664E72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09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B75E-DF68-46A3-BA14-7CE739809A18}" type="datetime1">
              <a:rPr kumimoji="1" lang="ja-JP" altLang="en-US" smtClean="0"/>
              <a:t>2018/1/16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EE49-6A13-42B7-9706-6813664E72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665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2520000" y="1800000"/>
            <a:ext cx="3600000" cy="36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600000" y="1464658"/>
            <a:ext cx="1440000" cy="4385884"/>
          </a:xfrm>
          <a:prstGeom prst="rect">
            <a:avLst/>
          </a:prstGeom>
          <a:solidFill>
            <a:srgbClr val="FF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EE49-6A13-42B7-9706-6813664E72D4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3600000" y="2880000"/>
            <a:ext cx="1440000" cy="144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6" idx="2"/>
            <a:endCxn id="6" idx="6"/>
          </p:cNvCxnSpPr>
          <p:nvPr/>
        </p:nvCxnSpPr>
        <p:spPr>
          <a:xfrm>
            <a:off x="3600000" y="3600000"/>
            <a:ext cx="7200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6"/>
          </p:cNvCxnSpPr>
          <p:nvPr/>
        </p:nvCxnSpPr>
        <p:spPr>
          <a:xfrm>
            <a:off x="4320000" y="3600000"/>
            <a:ext cx="18000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rot="6840000">
            <a:off x="3780000" y="2777808"/>
            <a:ext cx="18000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944451" y="3563660"/>
            <a:ext cx="63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i="1" dirty="0" err="1" smtClean="0"/>
              <a:t>vt</a:t>
            </a:r>
            <a:endParaRPr kumimoji="1" lang="ja-JP" altLang="en-US" sz="2800" i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23051" y="3563660"/>
            <a:ext cx="63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i="1" dirty="0"/>
              <a:t>d</a:t>
            </a:r>
            <a:endParaRPr kumimoji="1" lang="ja-JP" altLang="en-US" sz="2800" i="1" dirty="0"/>
          </a:p>
        </p:txBody>
      </p:sp>
      <p:sp>
        <p:nvSpPr>
          <p:cNvPr id="21" name="円弧 20"/>
          <p:cNvSpPr/>
          <p:nvPr/>
        </p:nvSpPr>
        <p:spPr>
          <a:xfrm>
            <a:off x="4145173" y="3281681"/>
            <a:ext cx="647363" cy="63663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52235" y="2908219"/>
            <a:ext cx="63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i="1" dirty="0"/>
              <a:t>θ</a:t>
            </a:r>
            <a:endParaRPr kumimoji="1" lang="ja-JP" altLang="en-US" sz="2800" i="1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4320000" y="962954"/>
            <a:ext cx="0" cy="540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2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25684</TotalTime>
  <Words>4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游ゴシック</vt:lpstr>
      <vt:lpstr>Arial</vt:lpstr>
      <vt:lpstr>Office 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なになに</dc:title>
  <dc:creator>uekumasu</dc:creator>
  <cp:lastModifiedBy>uekumasu</cp:lastModifiedBy>
  <cp:revision>303</cp:revision>
  <cp:lastPrinted>2017-11-28T01:16:46Z</cp:lastPrinted>
  <dcterms:created xsi:type="dcterms:W3CDTF">2016-08-09T04:22:07Z</dcterms:created>
  <dcterms:modified xsi:type="dcterms:W3CDTF">2018-01-16T04:36:54Z</dcterms:modified>
</cp:coreProperties>
</file>