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0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91680" y="548680"/>
            <a:ext cx="71287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LF1</a:t>
            </a:r>
          </a:p>
          <a:p>
            <a:r>
              <a:rPr lang="en-US" altLang="ja-JP" sz="1600" dirty="0" smtClean="0"/>
              <a:t>crc32=0xf00e96a0</a:t>
            </a:r>
            <a:r>
              <a:rPr lang="en-US" altLang="ja-JP" sz="1600" dirty="0"/>
              <a:t>, </a:t>
            </a:r>
            <a:r>
              <a:rPr lang="en-US" altLang="ja-JP" sz="1600" dirty="0" err="1" smtClean="0"/>
              <a:t>ext</a:t>
            </a:r>
            <a:r>
              <a:rPr lang="en-US" altLang="ja-JP" sz="1600" dirty="0" smtClean="0"/>
              <a:t>= </a:t>
            </a:r>
            <a:r>
              <a:rPr lang="en-US" altLang="ja-JP" sz="1600" dirty="0" err="1" smtClean="0"/>
              <a:t>b'UT</a:t>
            </a:r>
            <a:r>
              <a:rPr lang="en-US" altLang="ja-JP" sz="1600" dirty="0" smtClean="0"/>
              <a:t>\t\x00\x03\x94\xc8\x0f</a:t>
            </a:r>
            <a:r>
              <a:rPr lang="en-US" altLang="ja-JP" sz="1600" dirty="0"/>
              <a:t>\\\x94\xc8\x0f\\</a:t>
            </a:r>
            <a:r>
              <a:rPr lang="en-US" altLang="ja-JP" sz="1600" dirty="0" err="1"/>
              <a:t>ux</a:t>
            </a:r>
            <a:r>
              <a:rPr lang="en-US" altLang="ja-JP" sz="1600" dirty="0"/>
              <a:t>\x0b\x00\x01\x04\xe9\x03\x03\x00\x04\x01\x02\x03\x00'</a:t>
            </a: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1691680" y="1781525"/>
            <a:ext cx="71287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LF2</a:t>
            </a:r>
          </a:p>
          <a:p>
            <a:pPr algn="ctr"/>
            <a:r>
              <a:rPr lang="en-US" altLang="ja-JP" dirty="0" smtClean="0"/>
              <a:t>crc32=0x52378b2f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2996952"/>
            <a:ext cx="71287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CDH1</a:t>
            </a:r>
          </a:p>
          <a:p>
            <a:r>
              <a:rPr lang="en-US" altLang="ja-JP" sz="1600" dirty="0" err="1" smtClean="0"/>
              <a:t>rel_offset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0, </a:t>
            </a:r>
            <a:r>
              <a:rPr lang="en-US" altLang="ja-JP" sz="1600" dirty="0" smtClean="0"/>
              <a:t>crc32=0xf00e96a0, </a:t>
            </a:r>
            <a:r>
              <a:rPr lang="en-US" altLang="ja-JP" sz="1600" dirty="0" err="1" smtClean="0"/>
              <a:t>ext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b'UT</a:t>
            </a:r>
            <a:r>
              <a:rPr lang="en-US" altLang="ja-JP" sz="1600" dirty="0" smtClean="0"/>
              <a:t>\x05\x00\x03\x94\xc8\x0f</a:t>
            </a:r>
            <a:r>
              <a:rPr lang="en-US" altLang="ja-JP" sz="1600" dirty="0"/>
              <a:t>\\</a:t>
            </a:r>
            <a:r>
              <a:rPr lang="en-US" altLang="ja-JP" sz="1600" dirty="0" err="1"/>
              <a:t>ux</a:t>
            </a:r>
            <a:r>
              <a:rPr lang="en-US" altLang="ja-JP" sz="1600" dirty="0"/>
              <a:t>\x0b\x00\x01\x04\xe9\x03\x03\x00\x04\x01\x02\x03\x00'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1691680" y="4229797"/>
            <a:ext cx="71287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CDH2</a:t>
            </a:r>
          </a:p>
          <a:p>
            <a:r>
              <a:rPr lang="en-US" altLang="ja-JP" sz="1600" dirty="0" err="1" smtClean="0"/>
              <a:t>rel_offset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74, </a:t>
            </a:r>
            <a:r>
              <a:rPr lang="en-US" altLang="ja-JP" sz="1600" dirty="0" smtClean="0"/>
              <a:t>crc32=0x52378b2f, </a:t>
            </a:r>
            <a:r>
              <a:rPr lang="en-US" altLang="ja-JP" sz="1600" dirty="0" err="1" smtClean="0"/>
              <a:t>ext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b'UT</a:t>
            </a:r>
            <a:r>
              <a:rPr lang="en-US" altLang="ja-JP" sz="1600" dirty="0" smtClean="0"/>
              <a:t>\x05\x00\x03g\xc6\x10</a:t>
            </a:r>
            <a:r>
              <a:rPr lang="en-US" altLang="ja-JP" sz="1600" dirty="0"/>
              <a:t>\\</a:t>
            </a:r>
            <a:r>
              <a:rPr lang="en-US" altLang="ja-JP" sz="1600" dirty="0" err="1"/>
              <a:t>ux</a:t>
            </a:r>
            <a:r>
              <a:rPr lang="en-US" altLang="ja-JP" sz="1600" dirty="0"/>
              <a:t>\x0b\x00\x01\x04\xe9\x03\x03\x00\x04\x01\x02\x03\x00'</a:t>
            </a:r>
            <a:endParaRPr kumimoji="1" lang="ja-JP" altLang="en-US" sz="1600" dirty="0"/>
          </a:p>
        </p:txBody>
      </p:sp>
      <p:sp>
        <p:nvSpPr>
          <p:cNvPr id="8" name="左中かっこ 7"/>
          <p:cNvSpPr/>
          <p:nvPr/>
        </p:nvSpPr>
        <p:spPr>
          <a:xfrm>
            <a:off x="1475656" y="548680"/>
            <a:ext cx="216024" cy="1224136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592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74</a:t>
            </a:r>
            <a:endParaRPr kumimoji="1" lang="ja-JP" altLang="en-US" sz="2800" dirty="0"/>
          </a:p>
        </p:txBody>
      </p:sp>
      <p:sp>
        <p:nvSpPr>
          <p:cNvPr id="10" name="左中かっこ 9"/>
          <p:cNvSpPr/>
          <p:nvPr/>
        </p:nvSpPr>
        <p:spPr>
          <a:xfrm>
            <a:off x="1475656" y="1844824"/>
            <a:ext cx="216024" cy="1224136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9592" y="213285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74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691680" y="5445224"/>
            <a:ext cx="71287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EOCD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size = 156, </a:t>
            </a:r>
            <a:r>
              <a:rPr kumimoji="1" lang="en-US" altLang="ja-JP" dirty="0" smtClean="0"/>
              <a:t>offset = 148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96" y="276176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148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496" y="391389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226</a:t>
            </a:r>
            <a:endParaRPr kumimoji="1" lang="ja-JP" altLang="en-US" sz="2800" dirty="0"/>
          </a:p>
        </p:txBody>
      </p:sp>
      <p:sp>
        <p:nvSpPr>
          <p:cNvPr id="15" name="左中かっこ 14"/>
          <p:cNvSpPr/>
          <p:nvPr/>
        </p:nvSpPr>
        <p:spPr>
          <a:xfrm>
            <a:off x="1475656" y="3068960"/>
            <a:ext cx="216024" cy="1224136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9592" y="335699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78</a:t>
            </a:r>
            <a:endParaRPr kumimoji="1" lang="ja-JP" altLang="en-US" sz="2800" dirty="0"/>
          </a:p>
        </p:txBody>
      </p:sp>
      <p:sp>
        <p:nvSpPr>
          <p:cNvPr id="17" name="左中かっこ 16"/>
          <p:cNvSpPr/>
          <p:nvPr/>
        </p:nvSpPr>
        <p:spPr>
          <a:xfrm>
            <a:off x="1475656" y="4221088"/>
            <a:ext cx="216024" cy="1224136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9592" y="450912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78</a:t>
            </a:r>
            <a:endParaRPr kumimoji="1" lang="ja-JP" altLang="en-US" sz="2800" dirty="0"/>
          </a:p>
        </p:txBody>
      </p:sp>
      <p:cxnSp>
        <p:nvCxnSpPr>
          <p:cNvPr id="20" name="直線矢印コネクタ 19"/>
          <p:cNvCxnSpPr>
            <a:stCxn id="13" idx="3"/>
          </p:cNvCxnSpPr>
          <p:nvPr/>
        </p:nvCxnSpPr>
        <p:spPr>
          <a:xfrm>
            <a:off x="827584" y="302337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27584" y="42019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5496" y="513802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304</a:t>
            </a:r>
            <a:endParaRPr kumimoji="1" lang="ja-JP" altLang="en-US" sz="2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827584" y="542606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中かっこ 23"/>
          <p:cNvSpPr/>
          <p:nvPr/>
        </p:nvSpPr>
        <p:spPr>
          <a:xfrm>
            <a:off x="1475656" y="5445224"/>
            <a:ext cx="216024" cy="720080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99592" y="558924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22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496" y="153762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74</a:t>
            </a:r>
            <a:endParaRPr kumimoji="1" lang="ja-JP" altLang="en-US" sz="2800" dirty="0"/>
          </a:p>
        </p:txBody>
      </p:sp>
      <p:cxnSp>
        <p:nvCxnSpPr>
          <p:cNvPr id="27" name="直線矢印コネクタ 26"/>
          <p:cNvCxnSpPr>
            <a:stCxn id="26" idx="3"/>
          </p:cNvCxnSpPr>
          <p:nvPr/>
        </p:nvCxnSpPr>
        <p:spPr>
          <a:xfrm>
            <a:off x="827584" y="179923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5496" y="2780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0</a:t>
            </a:r>
            <a:endParaRPr kumimoji="1" lang="ja-JP" altLang="en-US" sz="2800" dirty="0"/>
          </a:p>
        </p:txBody>
      </p:sp>
      <p:cxnSp>
        <p:nvCxnSpPr>
          <p:cNvPr id="29" name="直線矢印コネクタ 28"/>
          <p:cNvCxnSpPr>
            <a:stCxn id="28" idx="3"/>
          </p:cNvCxnSpPr>
          <p:nvPr/>
        </p:nvCxnSpPr>
        <p:spPr>
          <a:xfrm>
            <a:off x="827584" y="53967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5496" y="591269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326</a:t>
            </a:r>
            <a:endParaRPr kumimoji="1" lang="ja-JP" altLang="en-US" sz="2800" dirty="0"/>
          </a:p>
        </p:txBody>
      </p:sp>
      <p:cxnSp>
        <p:nvCxnSpPr>
          <p:cNvPr id="31" name="直線矢印コネクタ 30"/>
          <p:cNvCxnSpPr>
            <a:stCxn id="30" idx="3"/>
          </p:cNvCxnSpPr>
          <p:nvPr/>
        </p:nvCxnSpPr>
        <p:spPr>
          <a:xfrm>
            <a:off x="827584" y="617430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63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91680" y="548680"/>
            <a:ext cx="7128792" cy="90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LF1</a:t>
            </a:r>
          </a:p>
          <a:p>
            <a:r>
              <a:rPr lang="en-US" altLang="ja-JP" sz="1600" dirty="0" smtClean="0"/>
              <a:t>crc32=0xf00e96a0</a:t>
            </a:r>
            <a:r>
              <a:rPr lang="en-US" altLang="ja-JP" sz="1600" dirty="0"/>
              <a:t>, 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1467366"/>
            <a:ext cx="7128792" cy="90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CDH1</a:t>
            </a:r>
          </a:p>
          <a:p>
            <a:r>
              <a:rPr lang="en-US" altLang="ja-JP" sz="1600" dirty="0" err="1" smtClean="0"/>
              <a:t>rel_offset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0, </a:t>
            </a:r>
            <a:r>
              <a:rPr lang="en-US" altLang="ja-JP" sz="1600" dirty="0" smtClean="0"/>
              <a:t>crc32=0xf00e96a0</a:t>
            </a:r>
            <a:endParaRPr kumimoji="1" lang="ja-JP" altLang="en-US" sz="1600" dirty="0"/>
          </a:p>
        </p:txBody>
      </p:sp>
      <p:sp>
        <p:nvSpPr>
          <p:cNvPr id="8" name="左中かっこ 7"/>
          <p:cNvSpPr/>
          <p:nvPr/>
        </p:nvSpPr>
        <p:spPr>
          <a:xfrm>
            <a:off x="1475656" y="548680"/>
            <a:ext cx="216024" cy="909682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592" y="8367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74</a:t>
            </a:r>
            <a:endParaRPr kumimoji="1" lang="ja-JP" altLang="en-US" sz="2800" dirty="0"/>
          </a:p>
        </p:txBody>
      </p:sp>
      <p:sp>
        <p:nvSpPr>
          <p:cNvPr id="10" name="左中かっこ 9"/>
          <p:cNvSpPr/>
          <p:nvPr/>
        </p:nvSpPr>
        <p:spPr>
          <a:xfrm>
            <a:off x="1475656" y="1484784"/>
            <a:ext cx="216024" cy="909682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9592" y="177281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78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691680" y="2394466"/>
            <a:ext cx="7128792" cy="3390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EOCD</a:t>
            </a:r>
            <a:endParaRPr kumimoji="1" lang="en-US" altLang="ja-JP" dirty="0" smtClean="0"/>
          </a:p>
          <a:p>
            <a:r>
              <a:rPr lang="en-US" altLang="ja-JP" dirty="0" smtClean="0"/>
              <a:t>size = </a:t>
            </a:r>
            <a:r>
              <a:rPr lang="en-US" altLang="ja-JP" dirty="0" smtClean="0"/>
              <a:t>78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offset = </a:t>
            </a:r>
            <a:r>
              <a:rPr lang="en-US" altLang="ja-JP" dirty="0" smtClean="0"/>
              <a:t>74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commentlen</a:t>
            </a:r>
            <a:r>
              <a:rPr kumimoji="1" lang="en-US" altLang="ja-JP" dirty="0" smtClean="0"/>
              <a:t> = 174</a:t>
            </a:r>
            <a:r>
              <a:rPr lang="en-US" altLang="ja-JP" dirty="0"/>
              <a:t>, </a:t>
            </a:r>
            <a:r>
              <a:rPr lang="en-US" altLang="ja-JP" dirty="0" err="1"/>
              <a:t>num_entries</a:t>
            </a:r>
            <a:r>
              <a:rPr lang="en-US" altLang="ja-JP" dirty="0"/>
              <a:t> = 1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96" y="213285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152</a:t>
            </a:r>
            <a:endParaRPr kumimoji="1" lang="ja-JP" altLang="en-US" sz="2800" dirty="0"/>
          </a:p>
        </p:txBody>
      </p:sp>
      <p:sp>
        <p:nvSpPr>
          <p:cNvPr id="15" name="左中かっこ 14"/>
          <p:cNvSpPr/>
          <p:nvPr/>
        </p:nvSpPr>
        <p:spPr>
          <a:xfrm>
            <a:off x="1475656" y="3429000"/>
            <a:ext cx="216024" cy="909682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9592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74</a:t>
            </a:r>
            <a:endParaRPr kumimoji="1" lang="ja-JP" altLang="en-US" sz="2800" dirty="0"/>
          </a:p>
        </p:txBody>
      </p:sp>
      <p:sp>
        <p:nvSpPr>
          <p:cNvPr id="17" name="左中かっこ 16"/>
          <p:cNvSpPr/>
          <p:nvPr/>
        </p:nvSpPr>
        <p:spPr>
          <a:xfrm>
            <a:off x="1475656" y="4293096"/>
            <a:ext cx="216024" cy="909682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9592" y="450912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78</a:t>
            </a:r>
            <a:endParaRPr kumimoji="1" lang="ja-JP" altLang="en-US" sz="2800" dirty="0"/>
          </a:p>
        </p:txBody>
      </p:sp>
      <p:cxnSp>
        <p:nvCxnSpPr>
          <p:cNvPr id="20" name="直線矢印コネクタ 19"/>
          <p:cNvCxnSpPr>
            <a:stCxn id="13" idx="3"/>
          </p:cNvCxnSpPr>
          <p:nvPr/>
        </p:nvCxnSpPr>
        <p:spPr>
          <a:xfrm>
            <a:off x="827584" y="239446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27584" y="436510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5496" y="49220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326</a:t>
            </a:r>
            <a:endParaRPr kumimoji="1" lang="ja-JP" altLang="en-US" sz="2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827584" y="52100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中かっこ 23"/>
          <p:cNvSpPr/>
          <p:nvPr/>
        </p:nvSpPr>
        <p:spPr>
          <a:xfrm>
            <a:off x="1475656" y="5198149"/>
            <a:ext cx="216024" cy="535107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99592" y="515719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22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496" y="119675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74</a:t>
            </a:r>
            <a:endParaRPr kumimoji="1" lang="ja-JP" altLang="en-US" sz="2800" dirty="0"/>
          </a:p>
        </p:txBody>
      </p:sp>
      <p:cxnSp>
        <p:nvCxnSpPr>
          <p:cNvPr id="27" name="直線矢印コネクタ 26"/>
          <p:cNvCxnSpPr>
            <a:stCxn id="26" idx="3"/>
          </p:cNvCxnSpPr>
          <p:nvPr/>
        </p:nvCxnSpPr>
        <p:spPr>
          <a:xfrm>
            <a:off x="827584" y="145836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5496" y="2780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0</a:t>
            </a:r>
            <a:endParaRPr kumimoji="1" lang="ja-JP" altLang="en-US" sz="2800" dirty="0"/>
          </a:p>
        </p:txBody>
      </p:sp>
      <p:cxnSp>
        <p:nvCxnSpPr>
          <p:cNvPr id="29" name="直線矢印コネクタ 28"/>
          <p:cNvCxnSpPr>
            <a:stCxn id="28" idx="3"/>
          </p:cNvCxnSpPr>
          <p:nvPr/>
        </p:nvCxnSpPr>
        <p:spPr>
          <a:xfrm>
            <a:off x="827584" y="53967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5496" y="55172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348</a:t>
            </a:r>
            <a:endParaRPr kumimoji="1" lang="ja-JP" altLang="en-US" sz="2800" dirty="0"/>
          </a:p>
        </p:txBody>
      </p:sp>
      <p:cxnSp>
        <p:nvCxnSpPr>
          <p:cNvPr id="31" name="直線矢印コネクタ 30"/>
          <p:cNvCxnSpPr>
            <a:stCxn id="30" idx="3"/>
          </p:cNvCxnSpPr>
          <p:nvPr/>
        </p:nvCxnSpPr>
        <p:spPr>
          <a:xfrm>
            <a:off x="827584" y="577884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823684"/>
          </a:xfrm>
        </p:spPr>
        <p:txBody>
          <a:bodyPr/>
          <a:lstStyle/>
          <a:p>
            <a:r>
              <a:rPr kumimoji="1" lang="en-US" altLang="ja-JP" dirty="0" smtClean="0"/>
              <a:t>dual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763688" y="3383414"/>
            <a:ext cx="6912768" cy="909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LF2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crc32=0x52378b2f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763688" y="4282346"/>
            <a:ext cx="6912768" cy="909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CDH2</a:t>
            </a:r>
          </a:p>
          <a:p>
            <a:r>
              <a:rPr lang="en-US" altLang="ja-JP" sz="1600" dirty="0" err="1" smtClean="0">
                <a:solidFill>
                  <a:schemeClr val="tx1"/>
                </a:solidFill>
              </a:rPr>
              <a:t>rel_offset</a:t>
            </a:r>
            <a:r>
              <a:rPr lang="en-US" altLang="ja-JP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= </a:t>
            </a:r>
            <a:r>
              <a:rPr lang="en-US" altLang="ja-JP" sz="1600" dirty="0" smtClean="0">
                <a:solidFill>
                  <a:schemeClr val="tx1"/>
                </a:solidFill>
              </a:rPr>
              <a:t>174</a:t>
            </a:r>
            <a:r>
              <a:rPr lang="en-US" altLang="ja-JP" sz="1600" dirty="0">
                <a:solidFill>
                  <a:schemeClr val="tx1"/>
                </a:solidFill>
              </a:rPr>
              <a:t>, </a:t>
            </a:r>
            <a:r>
              <a:rPr lang="en-US" altLang="ja-JP" sz="1600" dirty="0" smtClean="0">
                <a:solidFill>
                  <a:schemeClr val="tx1"/>
                </a:solidFill>
              </a:rPr>
              <a:t>crc32=0x52378b2f, 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763688" y="5183614"/>
            <a:ext cx="6912768" cy="601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EOCD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size = 78</a:t>
            </a:r>
            <a:r>
              <a:rPr lang="en-US" altLang="ja-JP" sz="1600" dirty="0" smtClean="0">
                <a:solidFill>
                  <a:schemeClr val="tx1"/>
                </a:solidFill>
              </a:rPr>
              <a:t>, </a:t>
            </a:r>
            <a:r>
              <a:rPr lang="en-US" altLang="ja-JP" sz="1600" dirty="0">
                <a:solidFill>
                  <a:schemeClr val="tx1"/>
                </a:solidFill>
              </a:rPr>
              <a:t>offset = </a:t>
            </a:r>
            <a:r>
              <a:rPr lang="en-US" altLang="ja-JP" sz="1600" dirty="0" smtClean="0">
                <a:solidFill>
                  <a:schemeClr val="tx1"/>
                </a:solidFill>
              </a:rPr>
              <a:t>248, 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num_entries</a:t>
            </a:r>
            <a:r>
              <a:rPr lang="en-US" altLang="ja-JP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smtClean="0">
                <a:solidFill>
                  <a:schemeClr val="tx1"/>
                </a:solidFill>
              </a:rPr>
              <a:t>= 1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左中かっこ 34"/>
          <p:cNvSpPr/>
          <p:nvPr/>
        </p:nvSpPr>
        <p:spPr>
          <a:xfrm>
            <a:off x="1475656" y="2492896"/>
            <a:ext cx="216024" cy="909682"/>
          </a:xfrm>
          <a:prstGeom prst="leftBrace">
            <a:avLst>
              <a:gd name="adj1" fmla="val 44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99592" y="278092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22</a:t>
            </a:r>
            <a:endParaRPr kumimoji="1" lang="ja-JP" altLang="en-US" sz="2800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827584" y="342900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5496" y="31218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174</a:t>
            </a:r>
            <a:endParaRPr kumimoji="1" lang="ja-JP" altLang="en-US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7504" y="407707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248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787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118</Words>
  <Application>Microsoft Office PowerPoint</Application>
  <PresentationFormat>画面に合わせる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dual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saru</dc:creator>
  <cp:lastModifiedBy>saru</cp:lastModifiedBy>
  <cp:revision>83</cp:revision>
  <dcterms:created xsi:type="dcterms:W3CDTF">2018-12-12T08:24:08Z</dcterms:created>
  <dcterms:modified xsi:type="dcterms:W3CDTF">2018-12-13T10:39:45Z</dcterms:modified>
</cp:coreProperties>
</file>