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6" y="-72"/>
      </p:cViewPr>
      <p:guideLst>
        <p:guide orient="horz" pos="2160"/>
        <p:guide pos="2880"/>
        <p:guide pos="1066"/>
        <p:guide pos="46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5" y="1278333"/>
            <a:ext cx="25263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ru\Desktop\2021\nenga2021\save\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96" y="1268760"/>
            <a:ext cx="25263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ru\Desktop\2021\nenga2021\save\1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5" y="4143971"/>
            <a:ext cx="25263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ru\Desktop\2021\nenga2021\save\26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63" y="4143971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ru\Desktop\2021\nenga2021\save\54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5" y="4177021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ru\Desktop\2021\nenga2021\save\4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31" y="134076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305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u\Desktop\2021\nenga2021\save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141305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u\Desktop\2021\nenga2021\save\5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397240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u\Desktop\2021\nenga2021\save\2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397268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u\Desktop\2021\nenga2021\save\1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7240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u\Desktop\2021\nenga2021\save\4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141305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2094" y="3933056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3933056"/>
                <a:ext cx="8516370" cy="340158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32094" y="4312978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solidFill>
                            <a:schemeClr val="bg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4312978"/>
                <a:ext cx="7777385" cy="3401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32094" y="2852936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solidFill>
                            <a:schemeClr val="bg1"/>
                          </a:solidFill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2852936"/>
                <a:ext cx="3145476" cy="501997"/>
              </a:xfrm>
              <a:prstGeom prst="rect">
                <a:avLst/>
              </a:prstGeom>
              <a:blipFill rotWithShape="1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32094" y="3356992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solidFill>
                            <a:schemeClr val="bg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3356992"/>
                <a:ext cx="2376292" cy="501997"/>
              </a:xfrm>
              <a:prstGeom prst="rect">
                <a:avLst/>
              </a:prstGeom>
              <a:blipFill rotWithShape="1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u\Desktop\2021\nenga2021\save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u\Desktop\2021\nenga2021\save\5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u\Desktop\2021\nenga2021\save\2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433272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u\Desktop\2021\nenga2021\save\1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u\Desktop\2021\nenga2021\save\4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2094" y="1018612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1018612"/>
                <a:ext cx="8516370" cy="340158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32094" y="1398534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1398534"/>
                <a:ext cx="7777385" cy="3401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32094" y="44624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44624"/>
                <a:ext cx="3145476" cy="501997"/>
              </a:xfrm>
              <a:prstGeom prst="rect">
                <a:avLst/>
              </a:prstGeom>
              <a:blipFill rotWithShape="1"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32094" y="548680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548680"/>
                <a:ext cx="2376292" cy="501997"/>
              </a:xfrm>
              <a:prstGeom prst="rect">
                <a:avLst/>
              </a:prstGeom>
              <a:blipFill rotWithShape="1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95536" y="1916832"/>
                <a:ext cx="757264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+0.2022(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1,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−4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7572649" cy="391261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7504" y="3501008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501008"/>
                <a:ext cx="8516370" cy="340158"/>
              </a:xfrm>
              <a:prstGeom prst="rect">
                <a:avLst/>
              </a:prstGeom>
              <a:blipFill rotWithShape="1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07504" y="3880930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80930"/>
                <a:ext cx="7777385" cy="3401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504" y="2492896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492896"/>
                <a:ext cx="3145476" cy="501997"/>
              </a:xfrm>
              <a:prstGeom prst="rect">
                <a:avLst/>
              </a:prstGeom>
              <a:blipFill rotWithShape="1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07504" y="2996952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996952"/>
                <a:ext cx="2376292" cy="501997"/>
              </a:xfrm>
              <a:prstGeom prst="rect">
                <a:avLst/>
              </a:prstGeom>
              <a:blipFill rotWithShape="1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u\Desktop\2021\nenga2021\save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u\Desktop\2021\nenga2021\save\5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u\Desktop\2021\nenga2021\save\2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433272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u\Desktop\2021\nenga2021\save\1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u\Desktop\2021\nenga2021\save\4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2094" y="1018612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1018612"/>
                <a:ext cx="8516370" cy="340158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32094" y="1398534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1398534"/>
                <a:ext cx="7777385" cy="3401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32094" y="44624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44624"/>
                <a:ext cx="3145476" cy="501997"/>
              </a:xfrm>
              <a:prstGeom prst="rect">
                <a:avLst/>
              </a:prstGeom>
              <a:blipFill rotWithShape="1"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32094" y="548680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548680"/>
                <a:ext cx="2376292" cy="501997"/>
              </a:xfrm>
              <a:prstGeom prst="rect">
                <a:avLst/>
              </a:prstGeom>
              <a:blipFill rotWithShape="1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1040</Words>
  <Application>Microsoft Office PowerPoint</Application>
  <PresentationFormat>画面に合わせる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saru</dc:creator>
  <cp:lastModifiedBy>saru</cp:lastModifiedBy>
  <cp:revision>17</cp:revision>
  <dcterms:created xsi:type="dcterms:W3CDTF">2022-01-01T11:47:09Z</dcterms:created>
  <dcterms:modified xsi:type="dcterms:W3CDTF">2022-01-05T07:09:31Z</dcterms:modified>
</cp:coreProperties>
</file>