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53"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54"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5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5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58"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9"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0"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1"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2"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4"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A</a:t>
            </a:r>
            <a:r>
              <a:rPr altLang="en-IN" dirty="0" sz="2400" lang="en-US"/>
              <a:t>R</a:t>
            </a:r>
            <a:r>
              <a:rPr altLang="en-IN" dirty="0" sz="2400" lang="en-US"/>
              <a:t>U </a:t>
            </a:r>
            <a:r>
              <a:rPr altLang="en-IN" dirty="0" sz="2400" lang="en-US"/>
              <a:t>M</a:t>
            </a:r>
            <a:r>
              <a:rPr altLang="en-IN" dirty="0" sz="2400" lang="en-US"/>
              <a:t>A</a:t>
            </a:r>
            <a:r>
              <a:rPr altLang="en-IN" dirty="0" sz="2400" lang="en-US"/>
              <a:t>T</a:t>
            </a:r>
            <a:r>
              <a:rPr altLang="en-IN" dirty="0" sz="2400" lang="en-US"/>
              <a:t>H</a:t>
            </a:r>
            <a:r>
              <a:rPr altLang="en-IN" dirty="0" sz="2400" lang="en-US"/>
              <a:t>I</a:t>
            </a:r>
            <a:r>
              <a:rPr altLang="en-IN" dirty="0" sz="2400" lang="en-US"/>
              <a:t>.</a:t>
            </a:r>
            <a:r>
              <a:rPr altLang="en-IN" dirty="0" sz="2400" lang="en-US"/>
              <a:t>R</a:t>
            </a:r>
            <a:endParaRPr altLang="en-US" lang="zh-CN"/>
          </a:p>
          <a:p>
            <a:r>
              <a:rPr dirty="0" sz="2400" lang="en-US"/>
              <a:t>REGISTER NO AND NMID: </a:t>
            </a:r>
            <a:r>
              <a:rPr altLang="en-IN" dirty="0" sz="2400" lang="en-US"/>
              <a:t>2</a:t>
            </a:r>
            <a:r>
              <a:rPr altLang="en-IN" dirty="0" sz="2400" lang="en-US"/>
              <a:t>4</a:t>
            </a:r>
            <a:r>
              <a:rPr altLang="en-IN" dirty="0" sz="2400" lang="en-US"/>
              <a:t>2</a:t>
            </a:r>
            <a:r>
              <a:rPr altLang="en-IN" dirty="0" sz="2400" lang="en-US"/>
              <a:t>2</a:t>
            </a:r>
            <a:r>
              <a:rPr altLang="en-IN" dirty="0" sz="2400" lang="en-US"/>
              <a:t>k</a:t>
            </a:r>
            <a:r>
              <a:rPr altLang="en-IN" dirty="0" sz="2400" lang="en-US"/>
              <a:t>2</a:t>
            </a:r>
            <a:r>
              <a:rPr altLang="en-IN" dirty="0" sz="2400" lang="en-US"/>
              <a:t>5</a:t>
            </a:r>
            <a:r>
              <a:rPr altLang="en-IN" dirty="0" sz="2400" lang="en-US"/>
              <a:t>1</a:t>
            </a:r>
            <a:r>
              <a:rPr altLang="en-IN" dirty="0" sz="2400" lang="en-US"/>
              <a:t>7</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puter </a:t>
            </a:r>
            <a:r>
              <a:rPr altLang="en-IN" dirty="0" sz="2400" lang="en-US"/>
              <a:t>science</a:t>
            </a:r>
            <a:r>
              <a:rPr altLang="en-IN" dirty="0" sz="2400" lang="en-US"/>
              <a:t>)</a:t>
            </a:r>
            <a:endParaRPr altLang="en-US" lang="zh-CN"/>
          </a:p>
          <a:p>
            <a:r>
              <a:rPr dirty="0" sz="2400" lang="en-US"/>
              <a:t>COLLEGE: </a:t>
            </a:r>
            <a:r>
              <a:rPr altLang="en-IN" dirty="0" sz="2400" lang="en-US"/>
              <a:t>D</a:t>
            </a:r>
            <a:r>
              <a:rPr altLang="en-IN" dirty="0" sz="2400" lang="en-US"/>
              <a:t>R</a:t>
            </a:r>
            <a:r>
              <a:rPr altLang="en-IN" dirty="0" sz="2400" lang="en-US"/>
              <a:t>.</a:t>
            </a:r>
            <a:r>
              <a:rPr altLang="en-IN" dirty="0" sz="2400" lang="en-US"/>
              <a:t>R</a:t>
            </a:r>
            <a:r>
              <a:rPr altLang="en-IN" dirty="0" sz="2400" lang="en-US"/>
              <a:t>.</a:t>
            </a:r>
            <a:r>
              <a:rPr altLang="en-IN" dirty="0" sz="2400" lang="en-US"/>
              <a:t>V</a:t>
            </a:r>
            <a:r>
              <a:rPr altLang="en-IN" dirty="0" sz="2400" lang="en-US"/>
              <a:t> </a:t>
            </a:r>
            <a:r>
              <a:rPr altLang="en-IN" dirty="0" sz="2400" lang="en-US"/>
              <a:t>A</a:t>
            </a:r>
            <a:r>
              <a:rPr altLang="en-IN" dirty="0" sz="2400" lang="en-US"/>
              <a:t>r</a:t>
            </a:r>
            <a:r>
              <a:rPr altLang="en-IN" dirty="0" sz="2400" lang="en-US"/>
              <a:t>t</a:t>
            </a:r>
            <a:r>
              <a:rPr altLang="en-IN" dirty="0" sz="2400" lang="en-US"/>
              <a:t>s </a:t>
            </a:r>
            <a:r>
              <a:rPr altLang="en-IN" dirty="0" sz="2400" lang="en-US"/>
              <a:t>and </a:t>
            </a:r>
            <a:r>
              <a:rPr altLang="en-IN" dirty="0" sz="2400" lang="en-US"/>
              <a:t>science </a:t>
            </a:r>
            <a:r>
              <a:rPr altLang="en-IN"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
          <p:cNvSpPr txBox="1"/>
          <p:nvPr/>
        </p:nvSpPr>
        <p:spPr>
          <a:xfrm>
            <a:off x="4320964" y="9953625"/>
            <a:ext cx="6629638" cy="510540"/>
          </a:xfrm>
          <a:prstGeom prst="rect"/>
        </p:spPr>
        <p:txBody>
          <a:bodyPr rtlCol="0" wrap="square">
            <a:spAutoFit/>
          </a:bodyPr>
          <a:p>
            <a:endParaRPr sz="2800" lang="en-IN">
              <a:solidFill>
                <a:srgbClr val="000000"/>
              </a:solidFill>
            </a:endParaRPr>
          </a:p>
        </p:txBody>
      </p:sp>
      <p:sp>
        <p:nvSpPr>
          <p:cNvPr id="1048723" name=""/>
          <p:cNvSpPr txBox="1"/>
          <p:nvPr/>
        </p:nvSpPr>
        <p:spPr>
          <a:xfrm>
            <a:off x="2438400" y="1293748"/>
            <a:ext cx="6858000" cy="5539740"/>
          </a:xfrm>
          <a:prstGeom prst="rect"/>
        </p:spPr>
        <p:txBody>
          <a:bodyPr rtlCol="0" wrap="square">
            <a:spAutoFit/>
          </a:bodyPr>
          <a:p>
            <a:r>
              <a:rPr sz="2800" lang="en-IN">
                <a:solidFill>
                  <a:srgbClr val="000000"/>
                </a:solidFill>
              </a:rPr>
              <a:t>Displays final outcomes of experiments or projects.
Shows tables, graphs, and charts of collected data.
Includes images/screenshots of lab work or field studies.
Demonstrates before-and-after comparisons (if any).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4" name=""/>
          <p:cNvSpPr txBox="1"/>
          <p:nvPr/>
        </p:nvSpPr>
        <p:spPr>
          <a:xfrm>
            <a:off x="1177635" y="1398417"/>
            <a:ext cx="8249120" cy="5539740"/>
          </a:xfrm>
          <a:prstGeom prst="rect"/>
        </p:spPr>
        <p:txBody>
          <a:bodyPr rtlCol="0" wrap="square">
            <a:spAutoFit/>
          </a:bodyPr>
          <a:p>
            <a:r>
              <a:rPr sz="2800" lang="en-IN">
                <a:solidFill>
                  <a:srgbClr val="000000"/>
                </a:solidFill>
              </a:rPr>
              <a:t>Summarizes key learning and experiences.
Highlights growth in scientific knowledge and skills.
Reflects ability to apply theory into practice.
Shows creativity and problem-solving in projects.
Demonstrates teamwork and individual contributions.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30" name="object 2"/>
          <p:cNvSpPr/>
          <p:nvPr/>
        </p:nvSpPr>
        <p:spPr>
          <a:xfrm>
            <a:off x="-2205292"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3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4" name="object 17"/>
          <p:cNvSpPr txBox="1">
            <a:spLocks noGrp="1"/>
          </p:cNvSpPr>
          <p:nvPr>
            <p:ph type="title"/>
          </p:nvPr>
        </p:nvSpPr>
        <p:spPr>
          <a:xfrm>
            <a:off x="3388713" y="-3574956"/>
            <a:ext cx="3909695" cy="638810"/>
          </a:xfrm>
          <a:prstGeom prst="rect"/>
        </p:spPr>
        <p:txBody>
          <a:bodyPr bIns="0" lIns="0" rIns="0" rtlCol="0" tIns="16510" vert="horz" wrap="square">
            <a:spAutoFit/>
          </a:bodyPr>
          <a:p>
            <a:pPr marL="12700">
              <a:lnSpc>
                <a:spcPct val="100000"/>
              </a:lnSpc>
              <a:spcBef>
                <a:spcPts val="130"/>
              </a:spcBef>
            </a:pPr>
            <a:endParaRPr sz="4250"/>
          </a:p>
        </p:txBody>
      </p:sp>
      <p:grpSp>
        <p:nvGrpSpPr>
          <p:cNvPr id="29"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6" name=""/>
          <p:cNvSpPr txBox="1"/>
          <p:nvPr/>
        </p:nvSpPr>
        <p:spPr>
          <a:xfrm>
            <a:off x="3388712" y="2536655"/>
            <a:ext cx="7466514" cy="1158240"/>
          </a:xfrm>
          <a:prstGeom prst="rect"/>
        </p:spPr>
        <p:txBody>
          <a:bodyPr rtlCol="0" wrap="square">
            <a:spAutoFit/>
          </a:bodyPr>
          <a:p>
            <a:r>
              <a:rPr altLang="en-IN" sz="3600" lang="en-US">
                <a:solidFill>
                  <a:srgbClr val="000000"/>
                </a:solidFill>
              </a:rPr>
              <a:t>P</a:t>
            </a:r>
            <a:r>
              <a:rPr altLang="en-IN" sz="3600" lang="en-US">
                <a:solidFill>
                  <a:srgbClr val="000000"/>
                </a:solidFill>
              </a:rPr>
              <a:t>O</a:t>
            </a:r>
            <a:r>
              <a:rPr altLang="en-IN" sz="3600" lang="en-US">
                <a:solidFill>
                  <a:srgbClr val="000000"/>
                </a:solidFill>
              </a:rPr>
              <a:t>R</a:t>
            </a:r>
            <a:r>
              <a:rPr altLang="en-IN" sz="3600" lang="en-US">
                <a:solidFill>
                  <a:srgbClr val="000000"/>
                </a:solidFill>
              </a:rPr>
              <a:t>TFO</a:t>
            </a:r>
            <a:r>
              <a:rPr altLang="en-IN" sz="3600" lang="en-US">
                <a:solidFill>
                  <a:srgbClr val="000000"/>
                </a:solidFill>
              </a:rPr>
              <a:t>l</a:t>
            </a:r>
            <a:r>
              <a:rPr altLang="en-IN" sz="3600" lang="en-US">
                <a:solidFill>
                  <a:srgbClr val="000000"/>
                </a:solidFill>
              </a:rPr>
              <a:t>I</a:t>
            </a:r>
            <a:r>
              <a:rPr altLang="en-IN" sz="3600" lang="en-US">
                <a:solidFill>
                  <a:srgbClr val="000000"/>
                </a:solidFill>
              </a:rPr>
              <a:t>O</a:t>
            </a:r>
            <a:r>
              <a:rPr altLang="en-IN" sz="3600" lang="en-US">
                <a:solidFill>
                  <a:srgbClr val="000000"/>
                </a:solidFill>
              </a:rPr>
              <a:t> </a:t>
            </a:r>
            <a:r>
              <a:rPr altLang="en-IN" sz="3600" lang="en-US">
                <a:solidFill>
                  <a:srgbClr val="000000"/>
                </a:solidFill>
              </a:rPr>
              <a:t> </a:t>
            </a:r>
            <a:r>
              <a:rPr altLang="en-IN" sz="3600" lang="en-US">
                <a:solidFill>
                  <a:srgbClr val="000000"/>
                </a:solidFill>
              </a:rPr>
              <a:t>F</a:t>
            </a:r>
            <a:r>
              <a:rPr altLang="en-IN" sz="3600" lang="en-US">
                <a:solidFill>
                  <a:srgbClr val="000000"/>
                </a:solidFill>
              </a:rPr>
              <a:t>O</a:t>
            </a:r>
            <a:r>
              <a:rPr altLang="en-IN" sz="3600" lang="en-US">
                <a:solidFill>
                  <a:srgbClr val="000000"/>
                </a:solidFill>
              </a:rPr>
              <a:t>R</a:t>
            </a:r>
            <a:endParaRPr sz="2800" lang="en-IN">
              <a:solidFill>
                <a:srgbClr val="000000"/>
              </a:solidFill>
            </a:endParaRPr>
          </a:p>
          <a:p>
            <a:r>
              <a:rPr altLang="en-IN" sz="3600" lang="en-US">
                <a:solidFill>
                  <a:srgbClr val="000000"/>
                </a:solidFill>
              </a:rPr>
              <a:t> </a:t>
            </a:r>
            <a:r>
              <a:rPr altLang="en-IN" sz="3600" lang="en-US">
                <a:solidFill>
                  <a:srgbClr val="000000"/>
                </a:solidFill>
              </a:rPr>
              <a:t>S</a:t>
            </a:r>
            <a:r>
              <a:rPr altLang="en-IN" sz="3600" lang="en-US">
                <a:solidFill>
                  <a:srgbClr val="000000"/>
                </a:solidFill>
              </a:rPr>
              <a:t>C</a:t>
            </a:r>
            <a:r>
              <a:rPr altLang="en-IN" sz="3600" lang="en-US">
                <a:solidFill>
                  <a:srgbClr val="000000"/>
                </a:solidFill>
              </a:rPr>
              <a:t>IENCE </a:t>
            </a:r>
            <a:r>
              <a:rPr altLang="en-IN" sz="3600" lang="en-US">
                <a:solidFill>
                  <a:srgbClr val="000000"/>
                </a:solidFill>
              </a:rPr>
              <a:t>S</a:t>
            </a:r>
            <a:r>
              <a:rPr altLang="en-IN" sz="3600" lang="en-US">
                <a:solidFill>
                  <a:srgbClr val="000000"/>
                </a:solidFill>
              </a:rPr>
              <a:t>T</a:t>
            </a:r>
            <a:r>
              <a:rPr altLang="en-IN" sz="3600" lang="en-US">
                <a:solidFill>
                  <a:srgbClr val="000000"/>
                </a:solidFill>
              </a:rPr>
              <a:t>UDENTS </a:t>
            </a:r>
            <a:endParaRPr sz="2800" lang="en-IN">
              <a:solidFill>
                <a:srgbClr val="000000"/>
              </a:solidFill>
            </a:endParaRPr>
          </a:p>
        </p:txBody>
      </p:sp>
      <p:sp>
        <p:nvSpPr>
          <p:cNvPr id="1048637" name=""/>
          <p:cNvSpPr txBox="1"/>
          <p:nvPr/>
        </p:nvSpPr>
        <p:spPr>
          <a:xfrm>
            <a:off x="1102713" y="686825"/>
            <a:ext cx="4572000" cy="713740"/>
          </a:xfrm>
          <a:prstGeom prst="rect"/>
        </p:spPr>
        <p:txBody>
          <a:bodyPr rtlCol="0" wrap="square">
            <a:spAutoFit/>
          </a:bodyPr>
          <a:p>
            <a:r>
              <a:rPr dirty="0" sz="4250" spc="5"/>
              <a:t>PROJECT</a:t>
            </a:r>
            <a:r>
              <a:rPr dirty="0" sz="4250" spc="-85"/>
              <a:t> </a:t>
            </a:r>
            <a:r>
              <a:rPr dirty="0" sz="4250" spc="25"/>
              <a:t>TITLE</a:t>
            </a:r>
            <a:endParaRPr sz="2800" lang="en-IN">
              <a:solidFill>
                <a:srgbClr val="000000"/>
              </a:solidFill>
            </a:endParaRPr>
          </a:p>
        </p:txBody>
      </p:sp>
      <p:grpSp>
        <p:nvGrpSpPr>
          <p:cNvPr id="30"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0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0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1" name="object 21"/>
          <p:cNvSpPr txBox="1">
            <a:spLocks noGrp="1"/>
          </p:cNvSpPr>
          <p:nvPr>
            <p:ph type="title"/>
          </p:nvPr>
        </p:nvSpPr>
        <p:spPr>
          <a:xfrm>
            <a:off x="2831438" y="304297"/>
            <a:ext cx="386380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572118" y="2801781"/>
            <a:ext cx="2762250" cy="3257550"/>
            <a:chOff x="7972425" y="4448174"/>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72425" y="4448174"/>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2216237" y="221157"/>
            <a:ext cx="5636895" cy="638810"/>
          </a:xfrm>
          <a:prstGeom prst="rect"/>
        </p:spPr>
        <p:txBody>
          <a:bodyPr bIns="0" lIns="0" rIns="0" rtlCol="0" tIns="16510" vert="horz" wrap="square">
            <a:spAutoFit/>
          </a:bodyPr>
          <a:p>
            <a:pPr indent="0" marL="0">
              <a:lnSpc>
                <a:spcPct val="100000"/>
              </a:lnSpc>
              <a:spcBef>
                <a:spcPts val="130"/>
              </a:spcBef>
              <a:buNone/>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LEM </a:t>
            </a:r>
            <a:r>
              <a:rPr altLang="en-IN" dirty="0" sz="4250" lang="en-US" spc="-20"/>
              <a:t>S</a:t>
            </a:r>
            <a:r>
              <a:rPr altLang="en-IN" dirty="0" sz="4250" lang="en-US" spc="-20"/>
              <a:t>T</a:t>
            </a:r>
            <a:r>
              <a:rPr altLang="en-IN" dirty="0" sz="4250" lang="en-US" spc="-20"/>
              <a:t>ATEMENT </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7" name=""/>
          <p:cNvSpPr txBox="1"/>
          <p:nvPr/>
        </p:nvSpPr>
        <p:spPr>
          <a:xfrm>
            <a:off x="676274" y="1190390"/>
            <a:ext cx="7931727" cy="4701540"/>
          </a:xfrm>
          <a:prstGeom prst="rect"/>
        </p:spPr>
        <p:txBody>
          <a:bodyPr rtlCol="0" wrap="square">
            <a:spAutoFit/>
          </a:bodyPr>
          <a:p>
            <a:r>
              <a:rPr sz="2800" lang="en-IN">
                <a:solidFill>
                  <a:srgbClr val="000000"/>
                </a:solidFill>
              </a:rPr>
              <a:t>Provide students with a platform to highlight their academic performance, project work, research activities, and creative skills.
Act as a bridge between students and future opportunities such as higher studies, internships, or job placements.
Encourage self-assessment, reflection, and continuous improvement by documenting prog</a:t>
            </a:r>
            <a:r>
              <a:rPr altLang="en-IN" sz="2800" lang="en-US">
                <a:solidFill>
                  <a:srgbClr val="000000"/>
                </a:solidFill>
              </a:rPr>
              <a:t>am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8658225" y="2647950"/>
            <a:ext cx="3533775" cy="3810000"/>
            <a:chOff x="8658225" y="2647950"/>
            <a:chExt cx="3533775" cy="3810000"/>
          </a:xfrm>
        </p:grpSpPr>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7"/>
          <p:cNvSpPr txBox="1">
            <a:spLocks noGrp="1"/>
          </p:cNvSpPr>
          <p:nvPr>
            <p:ph type="title"/>
          </p:nvPr>
        </p:nvSpPr>
        <p:spPr>
          <a:xfrm>
            <a:off x="2402321" y="352985"/>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8" name=""/>
          <p:cNvSpPr txBox="1"/>
          <p:nvPr/>
        </p:nvSpPr>
        <p:spPr>
          <a:xfrm>
            <a:off x="476249" y="991794"/>
            <a:ext cx="8904386" cy="5120639"/>
          </a:xfrm>
          <a:prstGeom prst="rect"/>
        </p:spPr>
        <p:txBody>
          <a:bodyPr rtlCol="0" wrap="square">
            <a:spAutoFit/>
          </a:bodyPr>
          <a:p>
            <a:r>
              <a:rPr sz="2800" lang="en-IN">
                <a:solidFill>
                  <a:srgbClr val="000000"/>
                </a:solidFill>
              </a:rPr>
              <a:t>Showcases academic and practical science projects.
Highlights experiments, research work, and innovations.
Demonstrates problem-solving and analytical skills.
Includes lab work, field studies, and scientific models.
Reflects teamwork and individual contributions.
Uses clear visuals like charts, graphs, and images.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2630295" y="389579"/>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9" name=""/>
          <p:cNvSpPr txBox="1"/>
          <p:nvPr/>
        </p:nvSpPr>
        <p:spPr>
          <a:xfrm>
            <a:off x="344295" y="1335404"/>
            <a:ext cx="9750136" cy="5120639"/>
          </a:xfrm>
          <a:prstGeom prst="rect"/>
        </p:spPr>
        <p:txBody>
          <a:bodyPr rtlCol="0" wrap="square">
            <a:spAutoFit/>
          </a:bodyPr>
          <a:p>
            <a:r>
              <a:rPr sz="2800" lang="en-IN">
                <a:solidFill>
                  <a:srgbClr val="000000"/>
                </a:solidFill>
              </a:rPr>
              <a:t>Teachers and professors for academic evaluation.
Classmates and peers for knowledge sharing.
Researchers and mentors for guidance.
Science fair judges and exhibition panels.
Colleges and universities for higher studies admission.
Employers in science-related fields.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6"/>
          <p:cNvSpPr txBox="1">
            <a:spLocks noGrp="1"/>
          </p:cNvSpPr>
          <p:nvPr>
            <p:ph type="title"/>
          </p:nvPr>
        </p:nvSpPr>
        <p:spPr>
          <a:xfrm>
            <a:off x="1741421" y="199811"/>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2"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0" name=""/>
          <p:cNvSpPr txBox="1"/>
          <p:nvPr/>
        </p:nvSpPr>
        <p:spPr>
          <a:xfrm>
            <a:off x="676275" y="792480"/>
            <a:ext cx="8780318" cy="6377940"/>
          </a:xfrm>
          <a:prstGeom prst="rect"/>
        </p:spPr>
        <p:txBody>
          <a:bodyPr rtlCol="0" wrap="square">
            <a:spAutoFit/>
          </a:bodyPr>
          <a:p>
            <a:r>
              <a:rPr sz="2800" lang="en-IN">
                <a:solidFill>
                  <a:srgbClr val="000000"/>
                </a:solidFill>
              </a:rPr>
              <a:t>Microsoft Word / Google Docs for documentation.
Microsoft PowerPoint / Canva for presentations.
Excel / Google Sheets for data analysis.
Graphing tools for charts and visuals.
Lab instruments for experiment records.
Digital camera / smartphone for experiment photos.
Online research tools (Google Scholar, ResearchGate).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1" name=""/>
          <p:cNvSpPr txBox="1"/>
          <p:nvPr/>
        </p:nvSpPr>
        <p:spPr>
          <a:xfrm>
            <a:off x="739775" y="1190390"/>
            <a:ext cx="8641772" cy="5539740"/>
          </a:xfrm>
          <a:prstGeom prst="rect"/>
        </p:spPr>
        <p:txBody>
          <a:bodyPr rtlCol="0" wrap="square">
            <a:spAutoFit/>
          </a:bodyPr>
          <a:p>
            <a:r>
              <a:rPr sz="2800" lang="en-IN">
                <a:solidFill>
                  <a:srgbClr val="000000"/>
                </a:solidFill>
              </a:rPr>
              <a:t>Simple and clean structure.
Clear title page with name and project details.
Table of contents for easy navigation.
Sections divided into problem, methods, results, and conclusion.
Use of charts, graphs, and diagrams for clarity.
Consistent fonts, colors, and formatting.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722" name=""/>
          <p:cNvSpPr txBox="1"/>
          <p:nvPr/>
        </p:nvSpPr>
        <p:spPr>
          <a:xfrm>
            <a:off x="755331" y="1554065"/>
            <a:ext cx="8924579" cy="6377939"/>
          </a:xfrm>
          <a:prstGeom prst="rect"/>
        </p:spPr>
        <p:txBody>
          <a:bodyPr rtlCol="0" wrap="square">
            <a:spAutoFit/>
          </a:bodyPr>
          <a:p>
            <a:r>
              <a:rPr sz="2800" lang="en-IN">
                <a:solidFill>
                  <a:srgbClr val="000000"/>
                </a:solidFill>
              </a:rPr>
              <a:t>Showcases academic and practical science projects.
Organized structure for easy understanding.
Includes experimental data, observations, and analysis.
Visual elements like charts, graphs, and images.
Interactive elements (QR codes, links to videos, simulations).
Demonstrates scientific methods and problem-solving.
Highlights achievements, awards, and certifications.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2024-03-25T01:07:22Z</dcterms:created>
  <dcterms:modified xsi:type="dcterms:W3CDTF">2025-09-13T12:49:17Z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2bd9c6ff28c84bbd876df64a9813036c</vt:lpwstr>
  </property>
</Properties>
</file>