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9DB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3350F-2214-4EB0-B0F0-8689C6BDE8D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CA7AE-EA4C-4433-A84B-16604252C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3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CA7AE-EA4C-4433-A84B-16604252C7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8D89-4AAD-48F0-940E-4822F8E4A0D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B22-88E6-43FF-AA3C-B2062BFC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8D89-4AAD-48F0-940E-4822F8E4A0D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B22-88E6-43FF-AA3C-B2062BFC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9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8D89-4AAD-48F0-940E-4822F8E4A0D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B22-88E6-43FF-AA3C-B2062BFC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8D89-4AAD-48F0-940E-4822F8E4A0D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B22-88E6-43FF-AA3C-B2062BFC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8D89-4AAD-48F0-940E-4822F8E4A0D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B22-88E6-43FF-AA3C-B2062BFC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8D89-4AAD-48F0-940E-4822F8E4A0D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B22-88E6-43FF-AA3C-B2062BFC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2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8D89-4AAD-48F0-940E-4822F8E4A0D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B22-88E6-43FF-AA3C-B2062BFC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9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8D89-4AAD-48F0-940E-4822F8E4A0D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B22-88E6-43FF-AA3C-B2062BFC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2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8D89-4AAD-48F0-940E-4822F8E4A0D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B22-88E6-43FF-AA3C-B2062BFC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8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8D89-4AAD-48F0-940E-4822F8E4A0D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B22-88E6-43FF-AA3C-B2062BFC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1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8D89-4AAD-48F0-940E-4822F8E4A0D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B22-88E6-43FF-AA3C-B2062BFC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3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C8D89-4AAD-48F0-940E-4822F8E4A0D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FB22-88E6-43FF-AA3C-B2062BFC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5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www.calm.com/meditate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647" y="265744"/>
            <a:ext cx="154285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Menu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Homepage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How it work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Business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Contact us</a:t>
            </a:r>
            <a:endParaRPr lang="th-TH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417" y="1921650"/>
            <a:ext cx="9701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Account</a:t>
            </a:r>
          </a:p>
          <a:p>
            <a:r>
              <a:rPr lang="en-US" sz="1600" dirty="0" smtClean="0"/>
              <a:t>- Log in</a:t>
            </a:r>
          </a:p>
          <a:p>
            <a:r>
              <a:rPr lang="en-US" sz="1600" dirty="0" smtClean="0"/>
              <a:t>- Sign Up 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765" y="3129555"/>
            <a:ext cx="2543364" cy="120032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We need:</a:t>
            </a:r>
          </a:p>
          <a:p>
            <a:r>
              <a:rPr lang="en-US" sz="1400" dirty="0" smtClean="0"/>
              <a:t>1. User Profile</a:t>
            </a:r>
          </a:p>
          <a:p>
            <a:r>
              <a:rPr lang="en-US" sz="1400" dirty="0" smtClean="0"/>
              <a:t>2. Report</a:t>
            </a:r>
          </a:p>
          <a:p>
            <a:r>
              <a:rPr lang="en-US" sz="1400" dirty="0" smtClean="0"/>
              <a:t>3. Assessment Result</a:t>
            </a:r>
          </a:p>
          <a:p>
            <a:r>
              <a:rPr lang="en-US" sz="1400" dirty="0" smtClean="0"/>
              <a:t>4. Calendar &amp; Activities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(History)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46323" y="144856"/>
            <a:ext cx="3739095" cy="570368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92378" y="265744"/>
            <a:ext cx="6303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How it work</a:t>
            </a:r>
            <a:endParaRPr 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7196622" y="265744"/>
            <a:ext cx="4972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Business</a:t>
            </a:r>
            <a:endParaRPr lang="en-US" sz="700" dirty="0"/>
          </a:p>
        </p:txBody>
      </p:sp>
      <p:sp>
        <p:nvSpPr>
          <p:cNvPr id="24" name="TextBox 23"/>
          <p:cNvSpPr txBox="1"/>
          <p:nvPr/>
        </p:nvSpPr>
        <p:spPr>
          <a:xfrm>
            <a:off x="7716098" y="265744"/>
            <a:ext cx="5725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Contact us</a:t>
            </a:r>
            <a:endParaRPr lang="en-US" sz="700" dirty="0"/>
          </a:p>
        </p:txBody>
      </p:sp>
      <p:sp>
        <p:nvSpPr>
          <p:cNvPr id="25" name="TextBox 24"/>
          <p:cNvSpPr txBox="1"/>
          <p:nvPr/>
        </p:nvSpPr>
        <p:spPr>
          <a:xfrm>
            <a:off x="8252734" y="257916"/>
            <a:ext cx="380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Login</a:t>
            </a:r>
            <a:endParaRPr lang="en-US" sz="7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803" y="288509"/>
            <a:ext cx="136803" cy="13680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413703" y="1231644"/>
            <a:ext cx="832279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Get started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053589" y="792954"/>
            <a:ext cx="956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Sign up</a:t>
            </a:r>
            <a:r>
              <a:rPr lang="en-US" sz="900" dirty="0"/>
              <a:t>-</a:t>
            </a:r>
            <a:r>
              <a:rPr lang="en-US" sz="900" dirty="0" smtClean="0"/>
              <a:t>Popup</a:t>
            </a:r>
            <a:endParaRPr lang="en-US" sz="900" dirty="0"/>
          </a:p>
        </p:txBody>
      </p:sp>
      <p:cxnSp>
        <p:nvCxnSpPr>
          <p:cNvPr id="30" name="Elbow Connector 29"/>
          <p:cNvCxnSpPr>
            <a:stCxn id="27" idx="1"/>
            <a:endCxn id="28" idx="2"/>
          </p:cNvCxnSpPr>
          <p:nvPr/>
        </p:nvCxnSpPr>
        <p:spPr>
          <a:xfrm rot="10800000">
            <a:off x="4532055" y="1023787"/>
            <a:ext cx="881648" cy="338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95481" y="1877546"/>
            <a:ext cx="11512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Check</a:t>
            </a:r>
            <a:r>
              <a:rPr lang="en-US" sz="900" b="1" dirty="0"/>
              <a:t>-</a:t>
            </a:r>
            <a:r>
              <a:rPr lang="en-US" sz="900" b="1" dirty="0" smtClean="0"/>
              <a:t>up your mind</a:t>
            </a:r>
            <a:endParaRPr lang="en-US" sz="9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534848" y="1887310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Healing by yourself</a:t>
            </a:r>
            <a:endParaRPr 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829332" y="1887310"/>
            <a:ext cx="10230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Meet Psychiatrist</a:t>
            </a:r>
            <a:endParaRPr lang="en-US" sz="900" b="1" dirty="0"/>
          </a:p>
        </p:txBody>
      </p:sp>
      <p:sp>
        <p:nvSpPr>
          <p:cNvPr id="34" name="Rectangle 33"/>
          <p:cNvSpPr/>
          <p:nvPr/>
        </p:nvSpPr>
        <p:spPr>
          <a:xfrm>
            <a:off x="5146323" y="144856"/>
            <a:ext cx="3739095" cy="1480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7710" r="13178"/>
          <a:stretch/>
        </p:blipFill>
        <p:spPr>
          <a:xfrm>
            <a:off x="9885403" y="4938925"/>
            <a:ext cx="1267718" cy="186700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</p:pic>
      <p:cxnSp>
        <p:nvCxnSpPr>
          <p:cNvPr id="37" name="Elbow Connector 36"/>
          <p:cNvCxnSpPr>
            <a:stCxn id="33" idx="2"/>
            <a:endCxn id="35" idx="1"/>
          </p:cNvCxnSpPr>
          <p:nvPr/>
        </p:nvCxnSpPr>
        <p:spPr>
          <a:xfrm rot="16200000" flipH="1">
            <a:off x="7235985" y="3223008"/>
            <a:ext cx="3754285" cy="1544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970363" y="4386605"/>
            <a:ext cx="3115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Match for your </a:t>
            </a:r>
            <a:r>
              <a:rPr lang="en-US" sz="1400" dirty="0" smtClean="0"/>
              <a:t>Psychiatrist (Counseling)</a:t>
            </a:r>
            <a:endParaRPr lang="en-US" sz="1400" dirty="0"/>
          </a:p>
          <a:p>
            <a:r>
              <a:rPr lang="en-US" sz="1200" dirty="0" smtClean="0"/>
              <a:t>- Psychiatrist </a:t>
            </a:r>
            <a:r>
              <a:rPr lang="en-US" sz="1200" dirty="0"/>
              <a:t>and </a:t>
            </a:r>
            <a:r>
              <a:rPr lang="en-US" sz="1200" dirty="0" smtClean="0"/>
              <a:t>Psychologist list</a:t>
            </a:r>
            <a:endParaRPr lang="en-US" sz="12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97"/>
          <a:stretch/>
        </p:blipFill>
        <p:spPr>
          <a:xfrm>
            <a:off x="4931049" y="3201827"/>
            <a:ext cx="3338626" cy="265454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046514" y="5899325"/>
            <a:ext cx="3540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Meditation, Yoga, sound, sleep, exercise (</a:t>
            </a:r>
            <a:r>
              <a:rPr lang="en-US" sz="1200" dirty="0" err="1"/>
              <a:t>vdo</a:t>
            </a:r>
            <a:r>
              <a:rPr lang="en-US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3 </a:t>
            </a:r>
            <a:r>
              <a:rPr lang="en-US" sz="1200" dirty="0" err="1"/>
              <a:t>vdo</a:t>
            </a:r>
            <a:r>
              <a:rPr lang="en-US" sz="1200" dirty="0"/>
              <a:t> </a:t>
            </a:r>
            <a:r>
              <a:rPr lang="en-US" sz="1200" u="sng" dirty="0"/>
              <a:t>FREE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More than </a:t>
            </a:r>
            <a:r>
              <a:rPr lang="en-US" sz="1200" u="sng" dirty="0"/>
              <a:t>PREMIUM</a:t>
            </a:r>
          </a:p>
        </p:txBody>
      </p:sp>
      <p:cxnSp>
        <p:nvCxnSpPr>
          <p:cNvPr id="42" name="Straight Arrow Connector 41"/>
          <p:cNvCxnSpPr>
            <a:stCxn id="7" idx="2"/>
          </p:cNvCxnSpPr>
          <p:nvPr/>
        </p:nvCxnSpPr>
        <p:spPr>
          <a:xfrm flipH="1">
            <a:off x="786485" y="2752647"/>
            <a:ext cx="1" cy="37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998431" y="6467375"/>
            <a:ext cx="3290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6"/>
              </a:rPr>
              <a:t>https://app.www.calm.com/meditate</a:t>
            </a:r>
            <a:endParaRPr lang="en-US" sz="1600" dirty="0"/>
          </a:p>
        </p:txBody>
      </p:sp>
      <p:cxnSp>
        <p:nvCxnSpPr>
          <p:cNvPr id="45" name="Elbow Connector 44"/>
          <p:cNvCxnSpPr>
            <a:stCxn id="32" idx="2"/>
            <a:endCxn id="39" idx="0"/>
          </p:cNvCxnSpPr>
          <p:nvPr/>
        </p:nvCxnSpPr>
        <p:spPr>
          <a:xfrm rot="5400000">
            <a:off x="6302362" y="2416143"/>
            <a:ext cx="1083685" cy="487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7"/>
          <a:srcRect l="24326" t="31286" r="12804" b="8508"/>
          <a:stretch/>
        </p:blipFill>
        <p:spPr>
          <a:xfrm>
            <a:off x="1059255" y="4448418"/>
            <a:ext cx="3748069" cy="20189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8" name="Rectangle 47"/>
          <p:cNvSpPr/>
          <p:nvPr/>
        </p:nvSpPr>
        <p:spPr>
          <a:xfrm>
            <a:off x="1748150" y="6500389"/>
            <a:ext cx="23054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Assessment by yourself (Chat bot)</a:t>
            </a:r>
          </a:p>
        </p:txBody>
      </p:sp>
      <p:cxnSp>
        <p:nvCxnSpPr>
          <p:cNvPr id="50" name="Elbow Connector 49"/>
          <p:cNvCxnSpPr/>
          <p:nvPr/>
        </p:nvCxnSpPr>
        <p:spPr>
          <a:xfrm rot="5400000">
            <a:off x="3526801" y="1859483"/>
            <a:ext cx="2340040" cy="2837830"/>
          </a:xfrm>
          <a:prstGeom prst="bentConnector3">
            <a:avLst>
              <a:gd name="adj1" fmla="val 28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461432" y="183509"/>
            <a:ext cx="2009309" cy="16518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612431" y="249537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Profile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9497547" y="477725"/>
            <a:ext cx="1891712" cy="27699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Profile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9497546" y="807413"/>
            <a:ext cx="1891713" cy="27699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Assessment Result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500308" y="1131527"/>
            <a:ext cx="188112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Doctor’s Recommendation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9497545" y="1439245"/>
            <a:ext cx="1891713" cy="27699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Calendar &amp; Activities</a:t>
            </a:r>
            <a:endParaRPr lang="en-US" sz="1200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022" y="296602"/>
            <a:ext cx="136803" cy="136803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8781606" y="348558"/>
            <a:ext cx="675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396936" y="1866280"/>
            <a:ext cx="2262331" cy="4616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After counseling with your Psychiatrist </a:t>
            </a:r>
            <a:r>
              <a:rPr lang="en-US" sz="1200" dirty="0"/>
              <a:t>and Psychologist </a:t>
            </a:r>
            <a:r>
              <a:rPr lang="en-US" sz="1200" dirty="0" smtClean="0"/>
              <a:t>list</a:t>
            </a:r>
            <a:endParaRPr lang="en-US" sz="1200" dirty="0"/>
          </a:p>
        </p:txBody>
      </p:sp>
      <p:cxnSp>
        <p:nvCxnSpPr>
          <p:cNvPr id="78" name="Elbow Connector 77"/>
          <p:cNvCxnSpPr>
            <a:stCxn id="64" idx="3"/>
            <a:endCxn id="76" idx="3"/>
          </p:cNvCxnSpPr>
          <p:nvPr/>
        </p:nvCxnSpPr>
        <p:spPr>
          <a:xfrm>
            <a:off x="11389259" y="945913"/>
            <a:ext cx="270008" cy="1151200"/>
          </a:xfrm>
          <a:prstGeom prst="bentConnector3">
            <a:avLst>
              <a:gd name="adj1" fmla="val 1846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671094" y="798961"/>
            <a:ext cx="956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Banner</a:t>
            </a:r>
            <a:endParaRPr lang="en-US" sz="900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4919" y="2400765"/>
            <a:ext cx="1083354" cy="1925963"/>
          </a:xfrm>
          <a:prstGeom prst="rect">
            <a:avLst/>
          </a:prstGeom>
        </p:spPr>
      </p:pic>
      <p:cxnSp>
        <p:nvCxnSpPr>
          <p:cNvPr id="98" name="Elbow Connector 97"/>
          <p:cNvCxnSpPr>
            <a:stCxn id="66" idx="1"/>
            <a:endCxn id="90" idx="1"/>
          </p:cNvCxnSpPr>
          <p:nvPr/>
        </p:nvCxnSpPr>
        <p:spPr>
          <a:xfrm rot="10800000" flipH="1" flipV="1">
            <a:off x="9497545" y="1577745"/>
            <a:ext cx="1167374" cy="1786002"/>
          </a:xfrm>
          <a:prstGeom prst="bentConnector3">
            <a:avLst>
              <a:gd name="adj1" fmla="val -195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9570580" y="3113874"/>
            <a:ext cx="676993" cy="27699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History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187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118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Rujira</dc:creator>
  <cp:lastModifiedBy>Sansanee Netirojjanakul</cp:lastModifiedBy>
  <cp:revision>84</cp:revision>
  <dcterms:created xsi:type="dcterms:W3CDTF">2019-12-02T10:30:55Z</dcterms:created>
  <dcterms:modified xsi:type="dcterms:W3CDTF">2019-12-11T03:33:14Z</dcterms:modified>
</cp:coreProperties>
</file>