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72" r:id="rId11"/>
    <p:sldId id="264" r:id="rId12"/>
    <p:sldId id="273" r:id="rId13"/>
    <p:sldId id="269" r:id="rId14"/>
    <p:sldId id="274" r:id="rId15"/>
    <p:sldId id="279" r:id="rId16"/>
    <p:sldId id="263" r:id="rId17"/>
    <p:sldId id="275" r:id="rId18"/>
    <p:sldId id="276" r:id="rId19"/>
    <p:sldId id="277" r:id="rId20"/>
    <p:sldId id="278" r:id="rId21"/>
    <p:sldId id="265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0311" y="3314150"/>
            <a:ext cx="10904831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                             :S SARULATHA</a:t>
            </a:r>
          </a:p>
          <a:p>
            <a:r>
              <a:rPr lang="en-US" sz="2400" dirty="0"/>
              <a:t>REGISTER NO AND NMID              :2413101805222016 AND</a:t>
            </a:r>
          </a:p>
          <a:p>
            <a:r>
              <a:rPr lang="en-US" sz="2400" dirty="0"/>
              <a:t>                                                           </a:t>
            </a:r>
            <a:r>
              <a:rPr lang="en-US" sz="2400" dirty="0">
                <a:cs typeface="Calibri"/>
              </a:rPr>
              <a:t>59E6D2D1BDB29DBA1664116AAAD02CB5</a:t>
            </a:r>
          </a:p>
          <a:p>
            <a:r>
              <a:rPr lang="en-US" sz="2400" dirty="0"/>
              <a:t>DEPARTMENT                                  :B. SC DATA SCIENCE </a:t>
            </a:r>
          </a:p>
          <a:p>
            <a:r>
              <a:rPr lang="en-US" sz="2400" dirty="0"/>
              <a:t>COLLEGE: COLLEGE/ UNIVERSITY: SHARE RAGHAVENDRA ARTS AND SCIENCE </a:t>
            </a:r>
          </a:p>
          <a:p>
            <a:r>
              <a:rPr lang="en-US" sz="2400" dirty="0"/>
              <a:t>                                                            COLLEGE,KEEZHAMOONGILADI  AFFILIATED</a:t>
            </a:r>
          </a:p>
          <a:p>
            <a:r>
              <a:rPr lang="en-US" sz="2400" dirty="0"/>
              <a:t>                                                            TO </a:t>
            </a:r>
            <a:r>
              <a:rPr lang="en-US" sz="2400"/>
              <a:t>ANNAMMALAI UNIVERSITY,CHIDAMBARAM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F1E5-2051-5CF7-874A-346F4798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dirty="0"/>
              <a:t>TOOLS AND  TECHINIQUES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DFECF-C449-6F2B-4939-A693A780EEE4}"/>
              </a:ext>
            </a:extLst>
          </p:cNvPr>
          <p:cNvSpPr txBox="1"/>
          <p:nvPr/>
        </p:nvSpPr>
        <p:spPr>
          <a:xfrm>
            <a:off x="3049775" y="1867622"/>
            <a:ext cx="60995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Techniques Used</a:t>
            </a:r>
          </a:p>
          <a:p>
            <a:r>
              <a:rPr lang="en-US" dirty="0"/>
              <a:t>Responsive Web Design (RWD) – Ensuring </a:t>
            </a:r>
          </a:p>
          <a:p>
            <a:r>
              <a:rPr lang="en-US" dirty="0"/>
              <a:t>website works on mobile, tablet, and desktop.</a:t>
            </a:r>
          </a:p>
          <a:p>
            <a:r>
              <a:rPr lang="en-US" dirty="0"/>
              <a:t>Navigation Bar Design – Smooth section linking </a:t>
            </a:r>
          </a:p>
          <a:p>
            <a:r>
              <a:rPr lang="en-US" dirty="0"/>
              <a:t>for user-friendly experience.</a:t>
            </a:r>
          </a:p>
          <a:p>
            <a:r>
              <a:rPr lang="en-US" dirty="0"/>
              <a:t>Section-Based Layout – Dividing content into </a:t>
            </a:r>
          </a:p>
          <a:p>
            <a:r>
              <a:rPr lang="en-US" dirty="0"/>
              <a:t>Hero, About, Skills, Education, and Contact </a:t>
            </a:r>
          </a:p>
          <a:p>
            <a:r>
              <a:rPr lang="en-US" dirty="0"/>
              <a:t>sections.</a:t>
            </a:r>
          </a:p>
          <a:p>
            <a:r>
              <a:rPr lang="en-US" dirty="0"/>
              <a:t>Form Handling Technique – Collecting user input </a:t>
            </a:r>
          </a:p>
          <a:p>
            <a:r>
              <a:rPr lang="en-US" dirty="0"/>
              <a:t>in the contact form.</a:t>
            </a:r>
          </a:p>
          <a:p>
            <a:r>
              <a:rPr lang="en-US" dirty="0"/>
              <a:t>Use of External Libraries – Font Awesome for</a:t>
            </a:r>
          </a:p>
        </p:txBody>
      </p:sp>
    </p:spTree>
    <p:extLst>
      <p:ext uri="{BB962C8B-B14F-4D97-AF65-F5344CB8AC3E}">
        <p14:creationId xmlns:p14="http://schemas.microsoft.com/office/powerpoint/2010/main" val="154036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910BF-0AF0-A283-CFF6-7EDBC088A0A3}"/>
              </a:ext>
            </a:extLst>
          </p:cNvPr>
          <p:cNvSpPr txBox="1"/>
          <p:nvPr/>
        </p:nvSpPr>
        <p:spPr>
          <a:xfrm>
            <a:off x="3049775" y="2283120"/>
            <a:ext cx="60995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Design</a:t>
            </a:r>
          </a:p>
          <a:p>
            <a:r>
              <a:rPr lang="en-US" dirty="0"/>
              <a:t>Minimal &amp; Professional Look – Clean and simple interface </a:t>
            </a:r>
          </a:p>
          <a:p>
            <a:r>
              <a:rPr lang="en-US" dirty="0"/>
              <a:t>with a focus on content.</a:t>
            </a:r>
          </a:p>
          <a:p>
            <a:r>
              <a:rPr lang="en-US" dirty="0"/>
              <a:t>Font Awesome Icons– For visual appeal and navigation </a:t>
            </a:r>
          </a:p>
          <a:p>
            <a:r>
              <a:rPr lang="en-US" dirty="0"/>
              <a:t>clarity.</a:t>
            </a:r>
          </a:p>
          <a:p>
            <a:r>
              <a:rPr lang="en-US" dirty="0"/>
              <a:t>Color Scheme – Soft background with readable text </a:t>
            </a:r>
          </a:p>
          <a:p>
            <a:r>
              <a:rPr lang="en-US" dirty="0"/>
              <a:t>contrast.</a:t>
            </a:r>
          </a:p>
          <a:p>
            <a:r>
              <a:rPr lang="en-US" dirty="0"/>
              <a:t>Typography – Clear headings and readable body text.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C9B0-9534-7827-7381-393943C7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40" y="373613"/>
            <a:ext cx="9455941" cy="951604"/>
          </a:xfrm>
        </p:spPr>
        <p:txBody>
          <a:bodyPr/>
          <a:lstStyle/>
          <a:p>
            <a:r>
              <a:rPr lang="en-US" dirty="0"/>
              <a:t>PORTFOLIO DESIGN AND LAYOUT</a:t>
            </a:r>
            <a:br>
              <a:rPr lang="en-US" dirty="0"/>
            </a:br>
            <a:r>
              <a:rPr lang="en-US" dirty="0"/>
              <a:t>
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EDF6-5295-EBDA-BF32-EDACEEA7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7224" y="1240120"/>
            <a:ext cx="10972800" cy="3323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Layout</a:t>
            </a:r>
          </a:p>
          <a:p>
            <a:r>
              <a:rPr lang="en-US" dirty="0"/>
              <a:t>Navigation bar– Fixed menu with Home, About, Skills, Education, and </a:t>
            </a:r>
          </a:p>
          <a:p>
            <a:r>
              <a:rPr lang="en-US" dirty="0"/>
              <a:t>Contact sections.</a:t>
            </a:r>
          </a:p>
          <a:p>
            <a:r>
              <a:rPr lang="en-US" dirty="0"/>
              <a:t>Hero Section – Name, title, location, and quick action buttons </a:t>
            </a:r>
          </a:p>
          <a:p>
            <a:r>
              <a:rPr lang="en-US" dirty="0"/>
              <a:t>(LinkedIn, Contact).</a:t>
            </a:r>
          </a:p>
          <a:p>
            <a:r>
              <a:rPr lang="en-US" dirty="0"/>
              <a:t>About Section – Personal introduction and highlights (Education </a:t>
            </a:r>
          </a:p>
          <a:p>
            <a:r>
              <a:rPr lang="en-US" dirty="0"/>
              <a:t>Focus, Interests, Goals).</a:t>
            </a:r>
          </a:p>
          <a:p>
            <a:r>
              <a:rPr lang="en-US" dirty="0"/>
              <a:t>Skills Section – List of technical skills (Python, </a:t>
            </a:r>
            <a:r>
              <a:rPr lang="en-US" dirty="0" err="1"/>
              <a:t>html,css,js</a:t>
            </a:r>
            <a:r>
              <a:rPr lang="en-US" dirty="0"/>
              <a:t>)</a:t>
            </a:r>
          </a:p>
          <a:p>
            <a:r>
              <a:rPr lang="en-US" dirty="0"/>
              <a:t>Education Section – Details of academic background and highlights.</a:t>
            </a:r>
          </a:p>
          <a:p>
            <a:r>
              <a:rPr lang="en-US" dirty="0"/>
              <a:t>Contact Section – Contact details, social links, and message form.</a:t>
            </a:r>
          </a:p>
          <a:p>
            <a:r>
              <a:rPr lang="en-US" dirty="0"/>
              <a:t>Footer – Copyright and brief info.</a:t>
            </a:r>
          </a:p>
        </p:txBody>
      </p:sp>
    </p:spTree>
    <p:extLst>
      <p:ext uri="{BB962C8B-B14F-4D97-AF65-F5344CB8AC3E}">
        <p14:creationId xmlns:p14="http://schemas.microsoft.com/office/powerpoint/2010/main" val="106965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76FB3-2CC7-F6A2-14A8-54F6367B3DCE}"/>
              </a:ext>
            </a:extLst>
          </p:cNvPr>
          <p:cNvSpPr txBox="1"/>
          <p:nvPr/>
        </p:nvSpPr>
        <p:spPr>
          <a:xfrm>
            <a:off x="3049775" y="1313624"/>
            <a:ext cx="60995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Features</a:t>
            </a:r>
          </a:p>
          <a:p>
            <a:r>
              <a:rPr lang="en-US" dirty="0"/>
              <a:t>1.Responsive Design – Works on desktop, </a:t>
            </a:r>
          </a:p>
          <a:p>
            <a:r>
              <a:rPr lang="en-US" dirty="0"/>
              <a:t>tablet, and mobile.</a:t>
            </a:r>
          </a:p>
          <a:p>
            <a:r>
              <a:rPr lang="en-US" dirty="0"/>
              <a:t>2. Navigation Bar – Easy access to all sections </a:t>
            </a:r>
          </a:p>
          <a:p>
            <a:r>
              <a:rPr lang="en-US" dirty="0"/>
              <a:t>(Home, About, Skills, Education, Contact).</a:t>
            </a:r>
          </a:p>
          <a:p>
            <a:r>
              <a:rPr lang="en-US" dirty="0"/>
              <a:t>3. Hero Section – Profile name, title, and </a:t>
            </a:r>
          </a:p>
          <a:p>
            <a:r>
              <a:rPr lang="en-US" dirty="0"/>
              <a:t>location displayed prominently.</a:t>
            </a:r>
          </a:p>
          <a:p>
            <a:r>
              <a:rPr lang="en-US" dirty="0"/>
              <a:t>4. Interactive Buttons – LinkedIn and contact </a:t>
            </a:r>
          </a:p>
          <a:p>
            <a:r>
              <a:rPr lang="en-US" dirty="0"/>
              <a:t>links open directly.</a:t>
            </a:r>
          </a:p>
          <a:p>
            <a:r>
              <a:rPr lang="en-US" dirty="0"/>
              <a:t>5. Font Awesome Icons – For better visual </a:t>
            </a:r>
          </a:p>
          <a:p>
            <a:r>
              <a:rPr lang="en-US" dirty="0"/>
              <a:t>representation of sections.</a:t>
            </a:r>
          </a:p>
          <a:p>
            <a:r>
              <a:rPr lang="en-US" dirty="0"/>
              <a:t>6. Contact Form – Users can send messages </a:t>
            </a:r>
          </a:p>
          <a:p>
            <a:r>
              <a:rPr lang="en-US" dirty="0"/>
              <a:t>directly.</a:t>
            </a:r>
          </a:p>
          <a:p>
            <a:r>
              <a:rPr lang="en-US" dirty="0"/>
              <a:t>7. Footer – Displays copyright and basic </a:t>
            </a:r>
          </a:p>
          <a:p>
            <a:r>
              <a:rPr lang="en-US" dirty="0" err="1"/>
              <a:t>informatio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0D59-A395-CEA0-46E3-9F08D005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66417-365F-E2ED-0D63-836B1B0DFED7}"/>
              </a:ext>
            </a:extLst>
          </p:cNvPr>
          <p:cNvSpPr txBox="1"/>
          <p:nvPr/>
        </p:nvSpPr>
        <p:spPr>
          <a:xfrm>
            <a:off x="3049774" y="1867622"/>
            <a:ext cx="78359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Functionality</a:t>
            </a:r>
          </a:p>
          <a:p>
            <a:r>
              <a:rPr lang="en-US" dirty="0"/>
              <a:t>Smooth Scrolling between </a:t>
            </a:r>
          </a:p>
          <a:p>
            <a:r>
              <a:rPr lang="en-US" dirty="0"/>
              <a:t>sections using navigation links.</a:t>
            </a:r>
          </a:p>
          <a:p>
            <a:r>
              <a:rPr lang="en-US" dirty="0"/>
              <a:t>Clickable Social Media Buttons to </a:t>
            </a:r>
          </a:p>
          <a:p>
            <a:r>
              <a:rPr lang="en-US" dirty="0"/>
              <a:t>redirect to LinkedIn.</a:t>
            </a:r>
          </a:p>
          <a:p>
            <a:r>
              <a:rPr lang="en-US" dirty="0"/>
              <a:t>Form Submission to collect visitor </a:t>
            </a:r>
          </a:p>
          <a:p>
            <a:r>
              <a:rPr lang="en-US" dirty="0"/>
              <a:t>messages (can be linked to email </a:t>
            </a:r>
          </a:p>
          <a:p>
            <a:r>
              <a:rPr lang="en-US" dirty="0"/>
              <a:t>or database in future).</a:t>
            </a:r>
          </a:p>
          <a:p>
            <a:r>
              <a:rPr lang="en-US" dirty="0"/>
              <a:t>Mobile-Friendly Layout ensuring </a:t>
            </a:r>
          </a:p>
          <a:p>
            <a:r>
              <a:rPr lang="en-US" dirty="0"/>
              <a:t>proper alignment across all </a:t>
            </a:r>
          </a:p>
          <a:p>
            <a:r>
              <a:rPr lang="en-US" dirty="0"/>
              <a:t>devices.</a:t>
            </a:r>
          </a:p>
        </p:txBody>
      </p:sp>
    </p:spTree>
    <p:extLst>
      <p:ext uri="{BB962C8B-B14F-4D97-AF65-F5344CB8AC3E}">
        <p14:creationId xmlns:p14="http://schemas.microsoft.com/office/powerpoint/2010/main" val="355940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B25E-21E7-956C-B9CD-4E4BE44A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53" y="0"/>
            <a:ext cx="10681335" cy="738664"/>
          </a:xfrm>
        </p:spPr>
        <p:txBody>
          <a:bodyPr/>
          <a:lstStyle/>
          <a:p>
            <a:r>
              <a:rPr lang="en-US" dirty="0"/>
              <a:t>RESULTS AND SCREENSHOT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77C81-9749-78E4-696C-87131F9B874A}"/>
              </a:ext>
            </a:extLst>
          </p:cNvPr>
          <p:cNvSpPr txBox="1"/>
          <p:nvPr/>
        </p:nvSpPr>
        <p:spPr>
          <a:xfrm>
            <a:off x="4516978" y="1667840"/>
            <a:ext cx="65343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  <a:p>
            <a:r>
              <a:rPr lang="en-US" dirty="0"/>
              <a:t>A fully functional personal digital portfolio website was </a:t>
            </a:r>
          </a:p>
          <a:p>
            <a:r>
              <a:rPr lang="en-US" dirty="0"/>
              <a:t>created.</a:t>
            </a:r>
          </a:p>
          <a:p>
            <a:r>
              <a:rPr lang="en-US" dirty="0"/>
              <a:t>Showcases profile, education, skills, and contact</a:t>
            </a:r>
          </a:p>
          <a:p>
            <a:r>
              <a:rPr lang="en-US" dirty="0"/>
              <a:t>information in an interactive layout.</a:t>
            </a:r>
          </a:p>
          <a:p>
            <a:r>
              <a:rPr lang="en-US" dirty="0"/>
              <a:t>Responsive design works seamlessly on desktop and </a:t>
            </a:r>
          </a:p>
          <a:p>
            <a:r>
              <a:rPr lang="en-US" dirty="0"/>
              <a:t>mobile devices.</a:t>
            </a:r>
          </a:p>
          <a:p>
            <a:r>
              <a:rPr lang="en-US" dirty="0"/>
              <a:t>Provides easy navigation and direct LinkedIn integration.</a:t>
            </a: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699413D9-56F6-AFBF-FC40-A133D56731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85" y="2411450"/>
            <a:ext cx="24669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5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00318" y="93692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76179" y="592902"/>
            <a:ext cx="9115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Homepage– Showing name, title, and avatar.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64DFE-CA66-CEF0-DA76-365D7FE73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24" y="1263598"/>
            <a:ext cx="2749543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514C-7673-882E-0967-36941077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532454" y="477943"/>
            <a:ext cx="9910301" cy="369332"/>
          </a:xfrm>
        </p:spPr>
        <p:txBody>
          <a:bodyPr/>
          <a:lstStyle/>
          <a:p>
            <a:r>
              <a:rPr lang="en-US" sz="2400" dirty="0" err="1"/>
              <a:t>AboutSectionDisplaying</a:t>
            </a:r>
            <a:r>
              <a:rPr lang="en-US" sz="2400" dirty="0"/>
              <a:t> bio </a:t>
            </a:r>
            <a:r>
              <a:rPr lang="en-US" sz="2400" dirty="0" err="1"/>
              <a:t>andhighlights</a:t>
            </a:r>
            <a:r>
              <a:rPr lang="en-US" sz="2400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19550-E0D8-147A-A5FB-38143229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46" y="1289984"/>
            <a:ext cx="2715006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8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2A02-5EEC-A96E-FE6D-05E9391A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64" y="277197"/>
            <a:ext cx="9317719" cy="430887"/>
          </a:xfrm>
        </p:spPr>
        <p:txBody>
          <a:bodyPr/>
          <a:lstStyle/>
          <a:p>
            <a:r>
              <a:rPr lang="en-US" sz="2800" dirty="0"/>
              <a:t>Skills Section – Listing programming languages: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9FD95-3CEF-5AEE-6792-87D604AF8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98" y="1439333"/>
            <a:ext cx="272642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73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E46B-FBA5-250C-D983-3C3A6328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37" y="373612"/>
            <a:ext cx="10681335" cy="369332"/>
          </a:xfrm>
        </p:spPr>
        <p:txBody>
          <a:bodyPr/>
          <a:lstStyle/>
          <a:p>
            <a:r>
              <a:rPr lang="en-US" sz="2400" dirty="0"/>
              <a:t>Education Section – College name, course, and highlights: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D02E4-65F1-BD2D-1264-20871BC7F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84" y="1218727"/>
            <a:ext cx="2527536" cy="56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1988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A Digital Portfolio is a personal website that displays an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individual’s skills, education, projects, and achievements in a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well-organized and attractive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format.It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using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HTML, CSS, and optionally JavaScript to Create a simple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and responsive layout.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 rot="10800000" flipV="1">
            <a:off x="1167426" y="189650"/>
            <a:ext cx="840127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A6CF-DAC2-67D0-3649-FFEDCF07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7848"/>
          </a:xfrm>
        </p:spPr>
        <p:txBody>
          <a:bodyPr/>
          <a:lstStyle/>
          <a:p>
            <a:r>
              <a:rPr lang="en-US" sz="2400" dirty="0"/>
              <a:t>Contact Section – Email, LinkedIn, and contact form: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7751A-BB5F-F043-20AB-24EC3AB82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69" y="726791"/>
            <a:ext cx="4363896" cy="591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4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21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6A186-37C1-D95F-F210-DE45B4F618D2}"/>
              </a:ext>
            </a:extLst>
          </p:cNvPr>
          <p:cNvSpPr txBox="1"/>
          <p:nvPr/>
        </p:nvSpPr>
        <p:spPr>
          <a:xfrm>
            <a:off x="3049775" y="1313624"/>
            <a:ext cx="60995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Conclusion for Digital Portfolio Project</a:t>
            </a:r>
          </a:p>
          <a:p>
            <a:endParaRPr lang="en-US" dirty="0"/>
          </a:p>
          <a:p>
            <a:r>
              <a:rPr lang="en-US" dirty="0"/>
              <a:t>“The Digital Portfolio effectively </a:t>
            </a:r>
          </a:p>
          <a:p>
            <a:r>
              <a:rPr lang="en-US" dirty="0"/>
              <a:t>showcases my personal profile, academic </a:t>
            </a:r>
          </a:p>
          <a:p>
            <a:r>
              <a:rPr lang="en-US" dirty="0"/>
              <a:t>background, technical skills, and career </a:t>
            </a:r>
          </a:p>
          <a:p>
            <a:r>
              <a:rPr lang="en-US" dirty="0"/>
              <a:t>aspirations in an organized and visually </a:t>
            </a:r>
          </a:p>
          <a:p>
            <a:r>
              <a:rPr lang="en-US" dirty="0"/>
              <a:t>appealing format. It serves as a </a:t>
            </a:r>
          </a:p>
          <a:p>
            <a:r>
              <a:rPr lang="en-US" dirty="0"/>
              <a:t>professional platform for potential </a:t>
            </a:r>
          </a:p>
          <a:p>
            <a:r>
              <a:rPr lang="en-US" dirty="0"/>
              <a:t>employers, faculty, and collaborators to </a:t>
            </a:r>
          </a:p>
          <a:p>
            <a:r>
              <a:rPr lang="en-US" dirty="0"/>
              <a:t>learn about my abilities and </a:t>
            </a:r>
          </a:p>
          <a:p>
            <a:r>
              <a:rPr lang="en-US" dirty="0"/>
              <a:t>achievements. The project demonstrates </a:t>
            </a:r>
          </a:p>
          <a:p>
            <a:r>
              <a:rPr lang="en-US" dirty="0"/>
              <a:t>my knowledge of web development using </a:t>
            </a:r>
          </a:p>
          <a:p>
            <a:r>
              <a:rPr lang="en-US" dirty="0"/>
              <a:t>HTML, CSS, and JavaScript and highlights </a:t>
            </a:r>
          </a:p>
          <a:p>
            <a:r>
              <a:rPr lang="en-US" dirty="0"/>
              <a:t>my capability to create user-friendly and </a:t>
            </a:r>
          </a:p>
          <a:p>
            <a:r>
              <a:rPr lang="en-US" dirty="0"/>
              <a:t>responsive designs.”</a:t>
            </a:r>
          </a:p>
          <a:p>
            <a:r>
              <a:rPr lang="en-US" dirty="0"/>
              <a:t>                          “THANK YOU”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9BC46-148A-E186-84CD-F840E63ABF5F}"/>
              </a:ext>
            </a:extLst>
          </p:cNvPr>
          <p:cNvSpPr txBox="1"/>
          <p:nvPr/>
        </p:nvSpPr>
        <p:spPr>
          <a:xfrm>
            <a:off x="3049775" y="1729122"/>
            <a:ext cx="60995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To design and develop a personal portfolio website for a data science student that </a:t>
            </a:r>
          </a:p>
          <a:p>
            <a:r>
              <a:rPr lang="en-US" dirty="0"/>
              <a:t>displays details such as profile, education, skills, and contact information in </a:t>
            </a:r>
          </a:p>
          <a:p>
            <a:r>
              <a:rPr lang="en-US" dirty="0"/>
              <a:t>a simple and responsive manner.</a:t>
            </a:r>
          </a:p>
          <a:p>
            <a:r>
              <a:rPr lang="en-US" dirty="0"/>
              <a:t>The website should:</a:t>
            </a:r>
          </a:p>
          <a:p>
            <a:r>
              <a:rPr lang="en-US" dirty="0"/>
              <a:t>Provide smooth navigation across sections like Home, About, Skills, </a:t>
            </a:r>
          </a:p>
          <a:p>
            <a:r>
              <a:rPr lang="en-US" dirty="0"/>
              <a:t>Education, and Contact.</a:t>
            </a:r>
          </a:p>
          <a:p>
            <a:r>
              <a:rPr lang="en-US" dirty="0"/>
              <a:t>Present information clearly with an attractive layout.</a:t>
            </a:r>
          </a:p>
          <a:p>
            <a:r>
              <a:rPr lang="en-US" dirty="0"/>
              <a:t>Work on both mobile and desktop devices.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22" y="280814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0404" y="1254223"/>
            <a:ext cx="483938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US" sz="4250" spc="5" dirty="0"/>
              <a:t> </a:t>
            </a:r>
            <a:r>
              <a:rPr sz="4250" spc="-20" dirty="0"/>
              <a:t>OVERVIW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8EB77-BDBF-B49F-3E07-4D628A6D8169}"/>
              </a:ext>
            </a:extLst>
          </p:cNvPr>
          <p:cNvSpPr txBox="1"/>
          <p:nvPr/>
        </p:nvSpPr>
        <p:spPr>
          <a:xfrm>
            <a:off x="4616699" y="2048747"/>
            <a:ext cx="67188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Project </a:t>
            </a:r>
            <a:r>
              <a:rPr lang="en-US" dirty="0" err="1"/>
              <a:t>Title:Personal</a:t>
            </a:r>
            <a:r>
              <a:rPr lang="en-US" dirty="0"/>
              <a:t> Digital Portfolio </a:t>
            </a:r>
          </a:p>
          <a:p>
            <a:r>
              <a:rPr lang="en-US" dirty="0"/>
              <a:t> </a:t>
            </a:r>
            <a:r>
              <a:rPr lang="en-US" dirty="0" err="1"/>
              <a:t>S.sarulatha</a:t>
            </a:r>
            <a:r>
              <a:rPr lang="en-US" dirty="0"/>
              <a:t> Data science Student</a:t>
            </a:r>
          </a:p>
          <a:p>
            <a:r>
              <a:rPr lang="en-US" dirty="0"/>
              <a:t>2. Objective: To design and develop a responsive </a:t>
            </a:r>
          </a:p>
          <a:p>
            <a:r>
              <a:rPr lang="en-US" dirty="0"/>
              <a:t>portfolio website to showcase academic background, </a:t>
            </a:r>
          </a:p>
          <a:p>
            <a:r>
              <a:rPr lang="en-US" dirty="0"/>
              <a:t>skills, and contact details professionally.</a:t>
            </a:r>
          </a:p>
          <a:p>
            <a:r>
              <a:rPr lang="en-US" dirty="0"/>
              <a:t>Project Overview – Digital Portfolio Website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4464CD-2EBC-FFC6-47DE-60D01D621080}"/>
              </a:ext>
            </a:extLst>
          </p:cNvPr>
          <p:cNvSpPr txBox="1"/>
          <p:nvPr/>
        </p:nvSpPr>
        <p:spPr>
          <a:xfrm>
            <a:off x="5185149" y="25228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42E5C3-9E8D-32B4-31A1-9E50E9DF4D2B}"/>
              </a:ext>
            </a:extLst>
          </p:cNvPr>
          <p:cNvSpPr txBox="1"/>
          <p:nvPr/>
        </p:nvSpPr>
        <p:spPr>
          <a:xfrm>
            <a:off x="5185149" y="25228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B5B3-C6B1-3078-A704-DA843082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35" y="253385"/>
            <a:ext cx="10681335" cy="75819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A9F72-BEB9-EE5C-79E1-ED20B4125336}"/>
              </a:ext>
            </a:extLst>
          </p:cNvPr>
          <p:cNvSpPr txBox="1"/>
          <p:nvPr/>
        </p:nvSpPr>
        <p:spPr>
          <a:xfrm>
            <a:off x="3653223" y="1497332"/>
            <a:ext cx="60995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3.Key Features:</a:t>
            </a:r>
          </a:p>
          <a:p>
            <a:r>
              <a:rPr lang="en-US" dirty="0"/>
              <a:t>Navigation Bar – Links to Home, About, Skills, Education, and </a:t>
            </a:r>
          </a:p>
          <a:p>
            <a:r>
              <a:rPr lang="en-US" dirty="0"/>
              <a:t>Contact sections.</a:t>
            </a:r>
          </a:p>
          <a:p>
            <a:r>
              <a:rPr lang="en-US" dirty="0"/>
              <a:t>Hero Section – Displays name, title, location, and social links.</a:t>
            </a:r>
          </a:p>
          <a:p>
            <a:r>
              <a:rPr lang="en-US" dirty="0"/>
              <a:t>About Section – Overview of education and career interests.</a:t>
            </a:r>
          </a:p>
          <a:p>
            <a:r>
              <a:rPr lang="en-US" dirty="0"/>
              <a:t>Skills Section – Programming skills in Python, </a:t>
            </a:r>
            <a:r>
              <a:rPr lang="en-US" dirty="0" err="1"/>
              <a:t>html,css</a:t>
            </a:r>
            <a:r>
              <a:rPr lang="en-US" dirty="0"/>
              <a:t> and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Education Section – Academic details and learning focus.</a:t>
            </a:r>
          </a:p>
          <a:p>
            <a:r>
              <a:rPr lang="en-US" dirty="0"/>
              <a:t>Contact Form – Allows visitors to get in touch via email.</a:t>
            </a:r>
          </a:p>
          <a:p>
            <a:r>
              <a:rPr lang="en-US" dirty="0"/>
              <a:t>Responsive Design – Compatible with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1928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1A8B49-2034-C2DD-859B-64700008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63438"/>
          </a:xfrm>
        </p:spPr>
        <p:txBody>
          <a:bodyPr/>
          <a:lstStyle/>
          <a:p>
            <a:r>
              <a:rPr lang="en-US" dirty="0"/>
              <a:t>PROJECT OVERVIEW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A69D0-D61E-D3CE-C905-ADAF8D065902}"/>
              </a:ext>
            </a:extLst>
          </p:cNvPr>
          <p:cNvSpPr txBox="1"/>
          <p:nvPr/>
        </p:nvSpPr>
        <p:spPr>
          <a:xfrm>
            <a:off x="4729961" y="1859339"/>
            <a:ext cx="60995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Technologies Used:</a:t>
            </a:r>
          </a:p>
          <a:p>
            <a:r>
              <a:rPr lang="en-US" dirty="0"/>
              <a:t>HTML5 – Structure of the website.</a:t>
            </a:r>
          </a:p>
          <a:p>
            <a:r>
              <a:rPr lang="en-US" dirty="0"/>
              <a:t>CSS3 – Styling and layout </a:t>
            </a:r>
            <a:r>
              <a:rPr lang="en-US" dirty="0" err="1"/>
              <a:t>design.Font</a:t>
            </a:r>
            <a:r>
              <a:rPr lang="en-US" dirty="0"/>
              <a:t> Awesome – Icons </a:t>
            </a:r>
          </a:p>
          <a:p>
            <a:r>
              <a:rPr lang="en-US" dirty="0"/>
              <a:t>for visual enhancement.</a:t>
            </a:r>
          </a:p>
          <a:p>
            <a:r>
              <a:rPr lang="en-US" dirty="0"/>
              <a:t>JavaScript – Interactive features (toggle menu, contact </a:t>
            </a:r>
          </a:p>
          <a:p>
            <a:r>
              <a:rPr lang="en-US" dirty="0"/>
              <a:t>form).</a:t>
            </a:r>
          </a:p>
          <a:p>
            <a:r>
              <a:rPr lang="en-US" dirty="0"/>
              <a:t>5. Expected Outcome:</a:t>
            </a:r>
          </a:p>
          <a:p>
            <a:r>
              <a:rPr lang="en-US" dirty="0"/>
              <a:t>A professional-looking personal portfolio website that </a:t>
            </a:r>
          </a:p>
          <a:p>
            <a:r>
              <a:rPr lang="en-US" dirty="0"/>
              <a:t>highlights academic and career achievements, helping in </a:t>
            </a:r>
          </a:p>
          <a:p>
            <a:r>
              <a:rPr lang="en-US" dirty="0"/>
              <a:t>internships, job applications, and professional </a:t>
            </a:r>
          </a:p>
          <a:p>
            <a:r>
              <a:rPr lang="en-US" dirty="0"/>
              <a:t>networking.</a:t>
            </a:r>
          </a:p>
        </p:txBody>
      </p:sp>
    </p:spTree>
    <p:extLst>
      <p:ext uri="{BB962C8B-B14F-4D97-AF65-F5344CB8AC3E}">
        <p14:creationId xmlns:p14="http://schemas.microsoft.com/office/powerpoint/2010/main" val="379497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0B753-9F88-151E-FA2A-6D15E6BC4E1F}"/>
              </a:ext>
            </a:extLst>
          </p:cNvPr>
          <p:cNvSpPr txBox="1"/>
          <p:nvPr/>
        </p:nvSpPr>
        <p:spPr>
          <a:xfrm>
            <a:off x="3049775" y="1729122"/>
            <a:ext cx="60995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1.Potential Employers / Recruiters</a:t>
            </a:r>
          </a:p>
          <a:p>
            <a:r>
              <a:rPr lang="en-US" dirty="0"/>
              <a:t>• To review your skills, education, and contact information </a:t>
            </a:r>
          </a:p>
          <a:p>
            <a:r>
              <a:rPr lang="en-US" dirty="0"/>
              <a:t>for internships or job opportunities.</a:t>
            </a:r>
          </a:p>
          <a:p>
            <a:r>
              <a:rPr lang="en-US" dirty="0"/>
              <a:t>2. College Faculty / Academic Evaluators</a:t>
            </a:r>
          </a:p>
          <a:p>
            <a:r>
              <a:rPr lang="en-US" dirty="0"/>
              <a:t>• To assess your project work, presentation, and technical </a:t>
            </a:r>
          </a:p>
          <a:p>
            <a:r>
              <a:rPr lang="en-US" dirty="0"/>
              <a:t>knowledge.</a:t>
            </a:r>
          </a:p>
          <a:p>
            <a:r>
              <a:rPr lang="en-US" dirty="0"/>
              <a:t>3. Peers / Collaborators</a:t>
            </a:r>
          </a:p>
          <a:p>
            <a:r>
              <a:rPr lang="en-US" dirty="0"/>
              <a:t>• Fellow students, developers, or friends who may want to </a:t>
            </a:r>
          </a:p>
          <a:p>
            <a:r>
              <a:rPr lang="en-US" dirty="0"/>
              <a:t>collaborate on projects.</a:t>
            </a:r>
          </a:p>
          <a:p>
            <a:r>
              <a:rPr lang="en-US" dirty="0"/>
              <a:t>4. General Visitors</a:t>
            </a:r>
          </a:p>
          <a:p>
            <a:r>
              <a:rPr lang="en-US" dirty="0"/>
              <a:t>• Anyone interested in learning about your background, </a:t>
            </a:r>
          </a:p>
          <a:p>
            <a:r>
              <a:rPr lang="en-US" dirty="0"/>
              <a:t>skills, and academic journey.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CDEA3-404C-4FF2-277C-5BD8FF88600D}"/>
              </a:ext>
            </a:extLst>
          </p:cNvPr>
          <p:cNvSpPr txBox="1"/>
          <p:nvPr/>
        </p:nvSpPr>
        <p:spPr>
          <a:xfrm>
            <a:off x="3049775" y="1729122"/>
            <a:ext cx="60995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Tools Used</a:t>
            </a:r>
          </a:p>
          <a:p>
            <a:r>
              <a:rPr lang="en-US" dirty="0"/>
              <a:t>HTML5 – Structure and content of the </a:t>
            </a:r>
          </a:p>
          <a:p>
            <a:r>
              <a:rPr lang="en-US" dirty="0"/>
              <a:t>website.</a:t>
            </a:r>
          </a:p>
          <a:p>
            <a:r>
              <a:rPr lang="en-US" dirty="0"/>
              <a:t>CSS3 – Styling, layout, and visual design.</a:t>
            </a:r>
          </a:p>
          <a:p>
            <a:r>
              <a:rPr lang="en-US" dirty="0"/>
              <a:t>Font Awesome – Icons for navigation and </a:t>
            </a:r>
          </a:p>
          <a:p>
            <a:r>
              <a:rPr lang="en-US" dirty="0"/>
              <a:t>sections.</a:t>
            </a:r>
          </a:p>
          <a:p>
            <a:r>
              <a:rPr lang="en-US" dirty="0"/>
              <a:t>JavaScript – Interactivity (menu toggle, </a:t>
            </a:r>
          </a:p>
          <a:p>
            <a:r>
              <a:rPr lang="en-US" dirty="0"/>
              <a:t>form handling).</a:t>
            </a:r>
          </a:p>
          <a:p>
            <a:r>
              <a:rPr lang="en-US" dirty="0"/>
              <a:t>Code Editor(</a:t>
            </a:r>
            <a:r>
              <a:rPr lang="en-US" dirty="0" err="1"/>
              <a:t>codepen</a:t>
            </a:r>
            <a:r>
              <a:rPr lang="en-US" dirty="0"/>
              <a:t>/ easy coder web)–</a:t>
            </a:r>
          </a:p>
          <a:p>
            <a:r>
              <a:rPr lang="en-US" dirty="0"/>
              <a:t>For writing and edit Chrome code.</a:t>
            </a:r>
          </a:p>
          <a:p>
            <a:r>
              <a:rPr lang="en-US" dirty="0"/>
              <a:t>Web Browser(Chrome)– For testing and </a:t>
            </a:r>
          </a:p>
          <a:p>
            <a:r>
              <a:rPr lang="en-US" dirty="0"/>
              <a:t>running the website.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Digital Portfolio  </vt:lpstr>
      <vt:lpstr>PROJECT TITLE</vt:lpstr>
      <vt:lpstr>AGENDA</vt:lpstr>
      <vt:lpstr>PROBLEM STATEMENT</vt:lpstr>
      <vt:lpstr>PROJECT OVERVIW</vt:lpstr>
      <vt:lpstr>PROJECT OVERVIEW</vt:lpstr>
      <vt:lpstr>PROJECT OVERVIEW  </vt:lpstr>
      <vt:lpstr>WHO ARE THE END USERS?</vt:lpstr>
      <vt:lpstr>TOOLS AND TECHNIQUES</vt:lpstr>
      <vt:lpstr>TOOLS AND  TECHINIQUES</vt:lpstr>
      <vt:lpstr>PowerPoint Presentation</vt:lpstr>
      <vt:lpstr>PORTFOLIO DESIGN AND LAYOUT 
</vt:lpstr>
      <vt:lpstr>FEATURES AND FUNCTIONALITY</vt:lpstr>
      <vt:lpstr>FEATURES AND FUNCTIONALITY</vt:lpstr>
      <vt:lpstr>RESULTS AND SCREENSHOT</vt:lpstr>
      <vt:lpstr>RESULTS AND SCREENSHOTS</vt:lpstr>
      <vt:lpstr>AboutSectionDisplaying bio andhighlights:</vt:lpstr>
      <vt:lpstr>Skills Section – Listing programming languages:</vt:lpstr>
      <vt:lpstr>Education Section – College name, course, and highlights:</vt:lpstr>
      <vt:lpstr>Contact Section – Email, LinkedIn, and contact form: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Sarulatha S</cp:lastModifiedBy>
  <cp:revision>35</cp:revision>
  <dcterms:created xsi:type="dcterms:W3CDTF">2024-03-29T15:07:22Z</dcterms:created>
  <dcterms:modified xsi:type="dcterms:W3CDTF">2025-08-25T05:07:07Z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