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inkml+xml" PartName="/ppt/ink/ink2.xml"/>
  <Override ContentType="application/inkml+xml" PartName="/ppt/ink/ink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tags+xml" PartName="/ppt/tags/tag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9143850" cy="6857875"/>
  <p:custDataLst>
    <p:tags r:id="rId16"/>
  </p:custDataLst>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1.xml"/><Relationship Id="rId14" Type="http://schemas.openxmlformats.org/officeDocument/2006/relationships/slide" Target="slides/slide9.xml"/><Relationship Id="rId16" Type="http://schemas.openxmlformats.org/officeDocument/2006/relationships/tags" Target="tags/tag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3T22:56:38"/>
    </inkml:context>
    <inkml:brush xml:id="br0">
      <inkml:brushProperty name="width" value="0.026454624" units="cm"/>
      <inkml:brushProperty name="height" value="0.026454624" units="cm"/>
      <inkml:brushProperty name="fitToCurve" value="1"/>
      <inkml:brushProperty name="color" value="#e71224"/>
    </inkml:brush>
  </inkml:definitions>
  <inkml:trace contextRef="#ctx0" brushRef="#br0"> 0 0 1024, 0 0 1024,</inkml:trace>
  <inkml:annotation type="path"> 0 0 1, 0 0 1</inkml:annotation>
  <inkml:annotation type="data">AC8cA4CABAACAgAAHQIMDAMJROelkAFFGkgUBQE4EXCo00EKDAKCAIIAgv4bk/huUA==
</inkml:annotation>
  <inkml:annotation type="types">AAE=
</inkml:annotation>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5-09-03T22:56:38"/>
    </inkml:context>
    <inkml:brush xml:id="br0">
      <inkml:brushProperty name="width" value="0.026454624" units="cm"/>
      <inkml:brushProperty name="height" value="0.026454624" units="cm"/>
      <inkml:brushProperty name="fitToCurve" value="1"/>
      <inkml:brushProperty name="color" value="#e71224"/>
    </inkml:brush>
  </inkml:definitions>
  <inkml:trace contextRef="#ctx0" brushRef="#br0"> 148 0 1024, 149 0 1024, 150 0 1024, 151 0 1024, 153 0 1024, 154 0 1024, 160 0 1024, 167 0 1024, 173 0 1024, 178 0 1024, 184 0 1024, 200 0 1024, 220 32 1024, 220 32 1024, 221 32 1024, 221 32 1024, 222 32 1024, 222 32 1024, 223 32 1024, 223 32 1024, 223 32 1024, 223 32 1024, 223 32 1024, 224 32 1024, 224 32 1024, 224 32 1024, 224 32 1024, 224 32 1024, 224 32 1024, 224 32 1024, 225 32 1024, 227 32 1024, 228 32 1024, 230 32 1024, 232 32 1024, 234 32 1024, 236 32 1024, 240 32 1024, 251 32 1024, 252 32 1024, 253 32 1024, 254 32 1024, 257 32 1024, 257 32 1024, 258 65 1024, 258 65 1024, 258 65 1024, 258 65 1024, 259 65 1024, 259 65 1024, 259 65 1024, 259 65 1024, 259 65 1024, 259 65 1024, 260 65 1024, 260 65 1024, 260 65 1024, 260 65 1024, 260 65 1024, 260 65 1024, 259 65 1024, 259 65 1024, 258 65 1024, 255 65 1024, 252 97 1024, 249 97 1024, 246 97 1024, 236 130 1024, 235 130 1024, 234 130 1024, 232 130 1024, 229 130 1024, 229 130 1024, 229 130 1024, 229 130 1024, 229 130 1024, 228 130 1024, 228 130 1024, 228 130 1024, 227 130 1024, 227 130 1024, 227 130 1024, 226 130 1024, 226 130 1024, 225 130 1024, 224 130 1024, 221 130 1024, 220 130 1024, 208 130 1024, 197 130 1024, 170 130 1024, 123 130 1024, 39 65 1024, 29 65 1024, 8 65 1024, 6 65 1024, 1 65 1024, 0 65 1024,</inkml:trace>
  <inkml:annotation type="path"> 2225 0 1, 2241 0 1, 2256 0 1, 2271 0 1, 2301 0 1, 2316 0 1, 2407 0 1, 2513 0 1, 2604 0 1, 2680 0 1, 2771 0 1, 3013 0 1, 3301 488 1, 3301 488 1, 3316 488 1, 3316 488 1, 3331 488 1, 3331 488 1, 3346 488 1, 3346 488 1, 3346 488 1, 3346 488 1, 3346 488 1, 3361 488 1, 3361 488 1, 3361 488 1, 3361 488 1, 3361 488 1, 3361 488 1, 3361 488 1, 3376 488 1, 3407 488 1, 3422 488 1, 3452 488 1, 3482 488 1, 3513 488 1, 3543 488 1, 3603 488 1, 3770 488 1, 3785 488 1, 3800 488 1, 3815 488 1, 3861 488 1, 3861 488 1, 3876 976 1, 3876 976 1, 3876 976 1, 3876 976 1, 3891 976 1, 3891 976 1, 3891 976 1, 3891 976 1, 3891 976 1, 3891 976 1, 3906 976 1, 3906 976 1, 3906 976 1, 3906 976 1, 3906 976 1, 3906 976 1, 3891 976 1, 3891 976 1, 3876 976 1, 3830 976 1, 3785 1464 1, 3740 1464 1, 3694 1464 1, 3543 1952 1, 3528 1952 1, 3513 1952 1, 3482 1952 1, 3437 1952 1, 3437 1952 1, 3437 1952 1, 3437 1952 1, 3437 1952 1, 3422 1952 1, 3422 1952 1, 3422 1952 1, 3407 1952 1, 3407 1952 1, 3407 1952 1, 3391 1952 1, 3391 1952 1, 3376 1952 1, 3361 1952 1, 3316 1952 1, 3301 1952 1, 3134 1952 1, 2967 1952 1, 2559 1952 1, 1847 1952 1, 590 976 1, 439 976 1, 121 976 1, 90 976 1, 15 976 1, 0 976 1</inkml:annotation>
  <inkml:annotation type="data">AI4BHAOAgAQAAACKBIYCHQSWBJICAwlE56WQAUUaSBQFATgRcKjTQQpnYoL+ADP4ALJfUtn0ePwb
LLKJQSWDPi+kzspKEoWXR8fzLeCxYsrc+ufgX8G/i/88fX+Cu+CCAA/En4lAAAAA/E34nAAA/En4
lfib8TgAAA/M/5mAgv4bk/huUAAAAAAAAAAAAAAAAA==
</inkml:annotation>
  <inkml:annotation type="types">AAEBAQEBAQEBAQEBAQEBAQEBAQEBAQEBAQEBAQEBAQEBAQEBAQEBAQEBAQEBAQEBAQEBAQEBAQEB
AQEBAQEBAQEBAQEBAQEBAQEBAQEBAQEBAQEBAQEBAQEBAQEBAQEBAQE=
</inkml:annotation>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3"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9/3/2025</a:t>
            </a:fld>
            <a:endParaRPr lang="zh-CN" altLang="en-US" sz="1200">
              <a:latin typeface="Calibri" pitchFamily="0" charset="0"/>
              <a:ea typeface="等线" pitchFamily="0" charset="0"/>
              <a:cs typeface="Calibri" pitchFamily="0" charset="0"/>
            </a:endParaRPr>
          </a:p>
        </p:txBody>
      </p:sp>
      <p:sp>
        <p:nvSpPr>
          <p:cNvPr id="14"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5"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6"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25454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341264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858497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94743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116464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370855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25225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429531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68416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627085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866421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787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487788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1726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389342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27"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23"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4"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25"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26"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18"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9"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0" name="文本框"/>
          <p:cNvSpPr>
            <a:spLocks xmlns:a="http://schemas.openxmlformats.org/drawingml/2006/main" noGrp="1"/>
          </p:cNvSpPr>
          <p:nvPr>
            <p:ph type="ftr" idx="5"/>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1000" b="0" i="0">
              <a:solidFill>
                <a:srgbClr val="898989"/>
              </a:solidFill>
              <a:latin typeface="Garamond" pitchFamily="0" charset="0"/>
              <a:ea typeface="方正舒体" pitchFamily="0" charset="0"/>
              <a:cs typeface="Garamond" pitchFamily="0" charset="0"/>
            </a:endParaRPr>
          </a:p>
        </p:txBody>
      </p:sp>
      <p:sp>
        <p:nvSpPr>
          <p:cNvPr id="21" name="文本框"/>
          <p:cNvSpPr>
            <a:spLocks xmlns:a="http://schemas.openxmlformats.org/drawingml/2006/main" noGrp="1"/>
          </p:cNvSpPr>
          <p:nvPr>
            <p:ph type="dt" idx="6"/>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1000" b="0" i="0">
              <a:solidFill>
                <a:srgbClr val="898989"/>
              </a:solidFill>
              <a:latin typeface="Garamond" pitchFamily="0" charset="0"/>
              <a:ea typeface="方正舒体" pitchFamily="0" charset="0"/>
              <a:cs typeface="Garamond" pitchFamily="0" charset="0"/>
            </a:endParaRPr>
          </a:p>
        </p:txBody>
      </p:sp>
      <p:sp>
        <p:nvSpPr>
          <p:cNvPr id="22" name="文本框"/>
          <p:cNvSpPr>
            <a:spLocks xmlns:a="http://schemas.openxmlformats.org/drawingml/2006/main" noGrp="1"/>
          </p:cNvSpPr>
          <p:nvPr>
            <p:ph type="sldNum" idx="7"/>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&lt;#&gt;</a:t>
            </a:fld>
            <a:endParaRPr lang="zh-CN" altLang="en-US" sz="1100" b="0" i="0" spc="10">
              <a:solidFill>
                <a:srgbClr val="2D936B"/>
              </a:solidFill>
              <a:latin typeface="Trebuchet MS" pitchFamily="0" charset="0"/>
              <a:ea typeface="方正舒体" pitchFamily="0" charset="0"/>
              <a:cs typeface="Trebuchet MS" pitchFamily="0" charset="0"/>
            </a:endParaRPr>
          </a:p>
        </p:txBody>
      </p:sp>
    </p:spTree>
    <p:extLst>
      <p:ext uri="{BB962C8B-B14F-4D97-AF65-F5344CB8AC3E}">
        <p14:creationId xmlns:p14="http://schemas.microsoft.com/office/powerpoint/2010/main" val="4036428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48"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44"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5"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46"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4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39" name="文本框"/>
          <p:cNvSpPr>
            <a:spLocks xmlns:a="http://schemas.openxmlformats.org/drawingml/2006/main" noGrp="1"/>
          </p:cNvSpPr>
          <p:nvPr>
            <p:ph type="title"/>
          </p:nvPr>
        </p:nvSpPr>
        <p:spPr>
          <a:xfrm xmlns:a="http://schemas.openxmlformats.org/drawingml/2006/main" rot="0">
            <a:off x="1295402" y="982132"/>
            <a:ext cx="9601196" cy="130386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0"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41"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&lt;#&gt;</a:t>
            </a:fld>
            <a:endParaRPr lang="zh-CN" altLang="en-US" sz="1000" b="0" i="0" spc="10">
              <a:solidFill>
                <a:schemeClr val="tx1"/>
              </a:solidFill>
              <a:latin typeface="Garamond" pitchFamily="0" charset="0"/>
              <a:ea typeface="方正舒体" pitchFamily="0" charset="0"/>
              <a:cs typeface="Garamond" pitchFamily="0" charset="0"/>
            </a:endParaRPr>
          </a:p>
        </p:txBody>
      </p:sp>
      <p:sp>
        <p:nvSpPr>
          <p:cNvPr id="43"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Tree>
    <p:extLst>
      <p:ext uri="{BB962C8B-B14F-4D97-AF65-F5344CB8AC3E}">
        <p14:creationId xmlns:p14="http://schemas.microsoft.com/office/powerpoint/2010/main" val="84311064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39702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69432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410789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782363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056446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725661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4049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358815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 name="组合"/>
          <p:cNvGrpSpPr>
            <a:grpSpLocks/>
          </p:cNvGrpSpPr>
          <p:nvPr/>
        </p:nvGrpSpPr>
        <p:grpSpPr>
          <a:xfrm>
            <a:off x="-15736" y="0"/>
            <a:ext cx="12229962" cy="6856214"/>
            <a:chOff x="-15736" y="0"/>
            <a:chExt cx="12229962" cy="6856214"/>
          </a:xfrm>
        </p:grpSpPr>
        <p:pic>
          <p:nvPicPr>
            <p:cNvPr id="2" name="图片" descr="HD-PanelContent.png"/>
            <p:cNvPicPr>
              <a:picLocks noChangeAspect="1"/>
            </p:cNvPicPr>
            <p:nvPr/>
          </p:nvPicPr>
          <p:blipFill>
            <a:blip r:embed="rId2" cstate="print"/>
            <a:stretch>
              <a:fillRect/>
            </a:stretch>
          </p:blipFill>
          <p:spPr>
            <a:xfrm rot="0">
              <a:off x="0" y="0"/>
              <a:ext cx="12188825" cy="6856214"/>
            </a:xfrm>
            <a:prstGeom prst="rect"/>
            <a:noFill/>
            <a:ln w="12700" cmpd="sng" cap="flat">
              <a:noFill/>
              <a:prstDash val="solid"/>
              <a:miter/>
            </a:ln>
          </p:spPr>
        </p:pic>
        <p:sp>
          <p:nvSpPr>
            <p:cNvPr id="3" name="矩形"/>
            <p:cNvSpPr>
              <a:spLocks/>
            </p:cNvSpPr>
            <p:nvPr/>
          </p:nvSpPr>
          <p:spPr>
            <a:xfrm rot="0">
              <a:off x="608012" y="609600"/>
              <a:ext cx="10972800" cy="5638800"/>
            </a:xfrm>
            <a:prstGeom prst="rect"/>
            <a:noFill/>
            <a:ln w="15875" cmpd="sng" cap="flat">
              <a:solidFill>
                <a:srgbClr val="83992A"/>
              </a:solidFill>
              <a:prstDash val="solid"/>
              <a:miter/>
            </a:ln>
            <a:effectLst>
              <a:innerShdw blurRad="25400" dist="12700" dir="13500000">
                <a:srgbClr val="000000">
                  <a:alpha val="44705"/>
                </a:srgbClr>
              </a:innerShdw>
            </a:effectLst>
          </p:spPr>
        </p:sp>
        <p:pic>
          <p:nvPicPr>
            <p:cNvPr id="4" name="图片" descr="HDRibbonContent-UniformTrim.png"/>
            <p:cNvPicPr>
              <a:picLocks noChangeAspect="1"/>
            </p:cNvPicPr>
            <p:nvPr/>
          </p:nvPicPr>
          <p:blipFill>
            <a:blip r:embed="rId3" cstate="print"/>
            <a:stretch>
              <a:fillRect/>
            </a:stretch>
          </p:blipFill>
          <p:spPr>
            <a:xfrm rot="0">
              <a:off x="-15736" y="3153832"/>
              <a:ext cx="777240" cy="606424"/>
            </a:xfrm>
            <a:prstGeom prst="rect"/>
            <a:noFill/>
            <a:ln w="12700" cmpd="sng" cap="flat">
              <a:noFill/>
              <a:prstDash val="solid"/>
              <a:miter/>
            </a:ln>
          </p:spPr>
        </p:pic>
        <p:pic>
          <p:nvPicPr>
            <p:cNvPr id="5" name="图片" descr="HDRibbonContent-UniformTrim.png"/>
            <p:cNvPicPr>
              <a:picLocks noChangeAspect="1"/>
            </p:cNvPicPr>
            <p:nvPr/>
          </p:nvPicPr>
          <p:blipFill>
            <a:blip r:embed="rId4" cstate="print"/>
            <a:stretch>
              <a:fillRect/>
            </a:stretch>
          </p:blipFill>
          <p:spPr>
            <a:xfrm rot="0">
              <a:off x="11436986" y="3153832"/>
              <a:ext cx="777239" cy="606424"/>
            </a:xfrm>
            <a:prstGeom prst="rect"/>
            <a:noFill/>
            <a:ln w="12700" cmpd="sng" cap="flat">
              <a:noFill/>
              <a:prstDash val="solid"/>
              <a:miter/>
            </a:ln>
          </p:spPr>
        </p:pic>
      </p:grpSp>
      <p:sp>
        <p:nvSpPr>
          <p:cNvPr id="7" name="文本框"/>
          <p:cNvSpPr>
            <a:spLocks noGrp="1"/>
          </p:cNvSpPr>
          <p:nvPr>
            <p:ph type="title"/>
          </p:nvPr>
        </p:nvSpPr>
        <p:spPr>
          <a:xfrm rot="0">
            <a:off x="1295402" y="982132"/>
            <a:ext cx="9601196" cy="1303866"/>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1295401" y="2556932"/>
            <a:ext cx="9601196" cy="3318936"/>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idx="2"/>
          </p:nvPr>
        </p:nvSpPr>
        <p:spPr>
          <a:xfrm rot="0">
            <a:off x="8677501" y="5969000"/>
            <a:ext cx="1600200"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Garamond" pitchFamily="0" charset="0"/>
                <a:ea typeface="方正舒体" pitchFamily="0" charset="0"/>
                <a:cs typeface="Garamond" pitchFamily="0" charset="0"/>
              </a:rPr>
              <a:t>9/3/2025</a:t>
            </a:fld>
            <a:endParaRPr lang="zh-CN" altLang="en-US" sz="1000" b="0" i="0">
              <a:solidFill>
                <a:schemeClr val="tx1"/>
              </a:solidFill>
              <a:latin typeface="Garamond" pitchFamily="0" charset="0"/>
              <a:ea typeface="方正舒体" pitchFamily="0" charset="0"/>
              <a:cs typeface="Garamond" pitchFamily="0" charset="0"/>
            </a:endParaRPr>
          </a:p>
        </p:txBody>
      </p:sp>
      <p:sp>
        <p:nvSpPr>
          <p:cNvPr id="10" name="文本框"/>
          <p:cNvSpPr>
            <a:spLocks noGrp="1"/>
          </p:cNvSpPr>
          <p:nvPr>
            <p:ph type="ftr" idx="3"/>
          </p:nvPr>
        </p:nvSpPr>
        <p:spPr>
          <a:xfrm rot="0">
            <a:off x="1295401" y="5969000"/>
            <a:ext cx="7305899" cy="279400"/>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11" name="文本框"/>
          <p:cNvSpPr>
            <a:spLocks noGrp="1"/>
          </p:cNvSpPr>
          <p:nvPr>
            <p:ph type="sldNum" idx="4"/>
          </p:nvPr>
        </p:nvSpPr>
        <p:spPr>
          <a:xfrm rot="0">
            <a:off x="10353901" y="5969000"/>
            <a:ext cx="542697" cy="279400"/>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&lt;#&gt;</a:t>
            </a:fld>
            <a:endParaRPr lang="zh-CN" altLang="en-US" sz="1000" b="0" i="0" spc="1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808354210"/>
      </p:ext>
    </p:extLst>
  </p:cSld>
  <p:clrMap bg1="lt1" tx1="dk1" bg2="lt2" tx2="dk2" accent1="accent1" accent2="accent2" accent3="accent3" accent4="accent4" accent5="accent5" accent6="accent6" hlink="hlink" folHlink="fol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sldNum="0" hdr="0" ftr="0" dt="0"/>
  <p:txStyles>
    <p:titleStyle>
      <a:lvl1pPr algn="ctr" defTabSz="914400" eaLnBrk="1" fontAlgn="auto" latinLnBrk="0" hangingPunct="1">
        <a:spcBef>
          <a:spcPts val="0"/>
        </a:spcBef>
        <a:buNone/>
        <a:defRPr sz="4400" kern="1200" cap="none">
          <a:solidFill>
            <a:srgbClr val="262626"/>
          </a:solidFill>
          <a:latin typeface="Garamond" pitchFamily="0" charset="0"/>
          <a:ea typeface="方正舒体" pitchFamily="0" charset="0"/>
          <a:cs typeface="Garamond" pitchFamily="0" charset="0"/>
        </a:defRPr>
      </a:lvl1pPr>
    </p:titleStyle>
    <p:bodyStyle>
      <a:lvl1pPr marL="285750" indent="-285750" algn="l" defTabSz="914400" eaLnBrk="1" fontAlgn="auto" latinLnBrk="0" hangingPunct="1">
        <a:spcBef>
          <a:spcPct val="20000"/>
        </a:spcBef>
        <a:spcAft>
          <a:spcPts val="600"/>
        </a:spcAft>
        <a:buClr>
          <a:schemeClr val="accent1"/>
        </a:buClr>
        <a:buSzPct val="115000"/>
        <a:buFont typeface="Arial" pitchFamily="0" charset="0"/>
        <a:buChar char="•"/>
        <a:defRPr sz="2400" kern="1200" cap="none">
          <a:solidFill>
            <a:srgbClr val="262626"/>
          </a:solidFill>
          <a:latin typeface="Garamond" pitchFamily="0" charset="0"/>
          <a:ea typeface="方正舒体" pitchFamily="0" charset="0"/>
          <a:cs typeface="Garamond" pitchFamily="0" charset="0"/>
        </a:defRPr>
      </a:lvl1pPr>
      <a:lvl2pPr marL="742950" indent="-285750" algn="l" defTabSz="914400" eaLnBrk="1" fontAlgn="auto" latinLnBrk="0" hangingPunct="1">
        <a:spcBef>
          <a:spcPct val="20000"/>
        </a:spcBef>
        <a:spcAft>
          <a:spcPts val="600"/>
        </a:spcAft>
        <a:buClr>
          <a:schemeClr val="accent1"/>
        </a:buClr>
        <a:buSzPct val="115000"/>
        <a:buFont typeface="Arial" pitchFamily="0" charset="0"/>
        <a:buChar char="•"/>
        <a:defRPr sz="2000" kern="1200" cap="none">
          <a:solidFill>
            <a:srgbClr val="262626"/>
          </a:solidFill>
          <a:latin typeface="Garamond" pitchFamily="0" charset="0"/>
          <a:ea typeface="方正舒体" pitchFamily="0" charset="0"/>
          <a:cs typeface="Garamond" pitchFamily="0" charset="0"/>
        </a:defRPr>
      </a:lvl2pPr>
      <a:lvl3pPr marL="1200150" indent="-285750" algn="l" defTabSz="914400" eaLnBrk="1" fontAlgn="auto" latinLnBrk="0" hangingPunct="1">
        <a:spcBef>
          <a:spcPct val="20000"/>
        </a:spcBef>
        <a:spcAft>
          <a:spcPts val="600"/>
        </a:spcAft>
        <a:buClr>
          <a:schemeClr val="accent1"/>
        </a:buClr>
        <a:buSzPct val="115000"/>
        <a:buFont typeface="Arial" pitchFamily="0" charset="0"/>
        <a:buChar char="•"/>
        <a:defRPr sz="1800" kern="1200" cap="none">
          <a:solidFill>
            <a:srgbClr val="262626"/>
          </a:solidFill>
          <a:latin typeface="Garamond" pitchFamily="0" charset="0"/>
          <a:ea typeface="方正舒体" pitchFamily="0" charset="0"/>
          <a:cs typeface="Garamond" pitchFamily="0" charset="0"/>
        </a:defRPr>
      </a:lvl3pPr>
      <a:lvl4pPr marL="1543050" indent="-171450" algn="l" defTabSz="914400" eaLnBrk="1" fontAlgn="auto" latinLnBrk="0" hangingPunct="1">
        <a:spcBef>
          <a:spcPct val="20000"/>
        </a:spcBef>
        <a:spcAft>
          <a:spcPts val="600"/>
        </a:spcAft>
        <a:buClr>
          <a:schemeClr val="accent1"/>
        </a:buClr>
        <a:buSzPct val="115000"/>
        <a:buFont typeface="Arial" pitchFamily="0" charset="0"/>
        <a:buChar char="•"/>
        <a:defRPr sz="1600" kern="1200" cap="none">
          <a:solidFill>
            <a:srgbClr val="262626"/>
          </a:solidFill>
          <a:latin typeface="Garamond" pitchFamily="0" charset="0"/>
          <a:ea typeface="方正舒体" pitchFamily="0" charset="0"/>
          <a:cs typeface="Garamond" pitchFamily="0" charset="0"/>
        </a:defRPr>
      </a:lvl4pPr>
      <a:lvl5pPr marL="2000250" indent="-17145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5pPr>
      <a:lvl6pPr marL="25146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6pPr>
      <a:lvl7pPr marL="29718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7pPr>
      <a:lvl8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8pPr>
      <a:lvl9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5.jpg"/><Relationship Id="rId3" Type="http://schemas.openxmlformats.org/officeDocument/2006/relationships/image" Target="../media/16.jpg"/><Relationship Id="rId4" Type="http://schemas.openxmlformats.org/officeDocument/2006/relationships/image" Target="../media/17.jpg"/><Relationship Id="rId5" Type="http://schemas.openxmlformats.org/officeDocument/2006/relationships/slideLayout" Target="../slideLayouts/slideLayout13.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4.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image" Target="../media/5.png"/><Relationship Id="rId4" Type="http://schemas.openxmlformats.org/officeDocument/2006/relationships/slideLayout" Target="../slideLayouts/slideLayout1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png"/><Relationship Id="rId3" Type="http://schemas.openxmlformats.org/officeDocument/2006/relationships/image" Target="../media/5.png"/><Relationship Id="rId4" Type="http://schemas.openxmlformats.org/officeDocument/2006/relationships/image" Target="../media/7.jpg"/><Relationship Id="rId5" Type="http://schemas.openxmlformats.org/officeDocument/2006/relationships/slideLayout" Target="../slideLayouts/slideLayout13.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8.png"/><Relationship Id="rId3" Type="http://schemas.openxmlformats.org/officeDocument/2006/relationships/image" Target="../media/4.png"/><Relationship Id="rId4" Type="http://schemas.openxmlformats.org/officeDocument/2006/relationships/image" Target="../media/9.png"/><Relationship Id="rId5" Type="http://schemas.openxmlformats.org/officeDocument/2006/relationships/slideLayout" Target="../slideLayouts/slideLayout13.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0.png"/><Relationship Id="rId3" Type="http://schemas.openxmlformats.org/officeDocument/2006/relationships/image" Target="../media/4.png"/><Relationship Id="rId4" Type="http://schemas.openxmlformats.org/officeDocument/2006/relationships/customXml" Target="../ink/ink1.xml"/><Relationship Id="rId5" Type="http://schemas.openxmlformats.org/officeDocument/2006/relationships/customXml" Target="../ink/ink2.xml"/><Relationship Id="rId6" Type="http://schemas.openxmlformats.org/officeDocument/2006/relationships/image" Target="../media/9.png"/><Relationship Id="rId7" Type="http://schemas.openxmlformats.org/officeDocument/2006/relationships/image" Target="../media/11.png"/><Relationship Id="rId8" Type="http://schemas.openxmlformats.org/officeDocument/2006/relationships/slideLayout" Target="../slideLayouts/slideLayout13.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2.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3.jp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4.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30" name="组合"/>
          <p:cNvGrpSpPr>
            <a:grpSpLocks/>
          </p:cNvGrpSpPr>
          <p:nvPr/>
        </p:nvGrpSpPr>
        <p:grpSpPr>
          <a:xfrm>
            <a:off x="876298" y="990599"/>
            <a:ext cx="1743075" cy="1333500"/>
            <a:chOff x="876298" y="990599"/>
            <a:chExt cx="1743075" cy="1333500"/>
          </a:xfrm>
        </p:grpSpPr>
        <p:sp>
          <p:nvSpPr>
            <p:cNvPr id="2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ctr" anchorCtr="0">
            <a:prstTxWarp prst="textNoShape"/>
            <a:spAutoFit/>
          </a:bodyPr>
          <a:lstStyle/>
          <a:p>
            <a:pPr marL="3213735" indent="0" algn="ctr">
              <a:lnSpc>
                <a:spcPct val="100000"/>
              </a:lnSpc>
              <a:spcBef>
                <a:spcPts val="130"/>
              </a:spcBef>
              <a:spcAft>
                <a:spcPts val="0"/>
              </a:spcAft>
              <a:buNone/>
            </a:pPr>
            <a:r>
              <a:rPr lang="en-US" altLang="zh-CN" sz="3200" b="1" i="0" u="none" strike="noStrike" kern="1200" cap="none" spc="0" baseline="0">
                <a:solidFill>
                  <a:srgbClr val="0F0F0F"/>
                </a:solidFill>
                <a:latin typeface="Copperplate Gothic Bold" pitchFamily="34" charset="0"/>
                <a:ea typeface="方正舒体" pitchFamily="0" charset="0"/>
                <a:cs typeface="Times New Roman" pitchFamily="18" charset="0"/>
              </a:rPr>
              <a:t>Student</a:t>
            </a:r>
            <a:r>
              <a:rPr lang="en-US" altLang="zh-CN" sz="3200" b="1" i="0" u="none" strike="noStrike" kern="1200" cap="none" spc="0" baseline="0">
                <a:solidFill>
                  <a:srgbClr val="0F0F0F"/>
                </a:solidFill>
                <a:latin typeface="Copperplate Gothic Bold" pitchFamily="34" charset="0"/>
                <a:ea typeface="方正舒体" pitchFamily="0" charset="0"/>
                <a:cs typeface="Times New Roman" pitchFamily="18" charset="0"/>
              </a:rPr>
              <a:t> Portfolio </a:t>
            </a:r>
            <a:br>
              <a:rPr lang="zh-CN" altLang="en-US" sz="3200" b="1" i="0" u="none" strike="noStrike" kern="1200" cap="none" spc="0" baseline="0">
                <a:solidFill>
                  <a:srgbClr val="0F0F0F"/>
                </a:solidFill>
                <a:latin typeface="Roboto" pitchFamily="2" charset="0"/>
                <a:ea typeface="方正舒体" pitchFamily="0" charset="0"/>
                <a:cs typeface="Trebuchet MS" pitchFamily="0" charset="0"/>
              </a:rPr>
            </a:br>
            <a:endParaRPr lang="zh-CN" altLang="en-US" sz="3200" b="0" i="0" u="none" strike="noStrike" kern="1200" cap="none" spc="15" baseline="0">
              <a:solidFill>
                <a:schemeClr val="tx1"/>
              </a:solidFill>
              <a:latin typeface="Trebuchet MS" pitchFamily="0" charset="0"/>
              <a:ea typeface="方正舒体" pitchFamily="0" charset="0"/>
              <a:cs typeface="Trebuchet MS" pitchFamily="0" charset="0"/>
            </a:endParaRPr>
          </a:p>
        </p:txBody>
      </p:sp>
      <p:sp>
        <p:nvSpPr>
          <p:cNvPr id="34" name="文本框"/>
          <p:cNvSpPr>
            <a:spLocks noGrp="1"/>
          </p:cNvSpPr>
          <p:nvPr>
            <p:ph type="sldNum" idx="7"/>
          </p:nvPr>
        </p:nvSpPr>
        <p:spPr>
          <a:xfrm rot="0">
            <a:off x="10353901" y="6024245"/>
            <a:ext cx="542697"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方正舒体" pitchFamily="0" charset="0"/>
              <a:cs typeface="Trebuchet MS" pitchFamily="0" charset="0"/>
            </a:endParaRPr>
          </a:p>
        </p:txBody>
      </p:sp>
      <p:pic>
        <p:nvPicPr>
          <p:cNvPr id="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3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STUDENT NAME:</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B. Sarulatha</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REGISTER NO AND NMID: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asunm287212401954</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DEPARTMENT:</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Computer Application</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COLLEGE: COLLEGE/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UNIVERSITY:Madras</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University</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654444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方正舒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方正舒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方正舒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方正舒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方正舒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方正舒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方正舒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2"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250" b="0" i="0" u="none" strike="noStrike" kern="1200" cap="none" spc="15" baseline="0">
                <a:solidFill>
                  <a:srgbClr val="262626"/>
                </a:solidFill>
                <a:latin typeface="Garamond" pitchFamily="0" charset="0"/>
                <a:ea typeface="方正舒体" pitchFamily="0" charset="0"/>
                <a:cs typeface="Lucida Sans"/>
              </a:rPr>
              <a:t>RESULTS AND SCREENSHOTS</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44"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方正舒体" pitchFamily="0" charset="0"/>
              <a:cs typeface="Times New Roman" pitchFamily="18" charset="0"/>
            </a:endParaRPr>
          </a:p>
        </p:txBody>
      </p:sp>
      <p:pic>
        <p:nvPicPr>
          <p:cNvPr id="145" name="图片"/>
          <p:cNvPicPr>
            <a:picLocks noChangeAspect="1"/>
          </p:cNvPicPr>
          <p:nvPr/>
        </p:nvPicPr>
        <p:blipFill>
          <a:blip r:embed="rId3" cstate="print"/>
          <a:stretch>
            <a:fillRect/>
          </a:stretch>
        </p:blipFill>
        <p:spPr>
          <a:xfrm rot="0">
            <a:off x="2381250" y="2621362"/>
            <a:ext cx="4554378" cy="2736844"/>
          </a:xfrm>
          <a:prstGeom prst="rect"/>
          <a:noFill/>
          <a:ln w="12700" cmpd="sng" cap="flat">
            <a:noFill/>
            <a:prstDash val="solid"/>
            <a:miter/>
          </a:ln>
        </p:spPr>
      </p:pic>
      <p:pic>
        <p:nvPicPr>
          <p:cNvPr id="146" name="图片"/>
          <p:cNvPicPr>
            <a:picLocks noChangeAspect="1"/>
          </p:cNvPicPr>
          <p:nvPr/>
        </p:nvPicPr>
        <p:blipFill>
          <a:blip r:embed="rId4" cstate="print"/>
          <a:stretch>
            <a:fillRect/>
          </a:stretch>
        </p:blipFill>
        <p:spPr>
          <a:xfrm rot="0">
            <a:off x="7277913" y="2621362"/>
            <a:ext cx="3897091" cy="3132107"/>
          </a:xfrm>
          <a:prstGeom prst="rect"/>
          <a:noFill/>
          <a:ln w="12700" cmpd="sng" cap="flat">
            <a:noFill/>
            <a:prstDash val="solid"/>
            <a:miter/>
          </a:ln>
        </p:spPr>
      </p:pic>
    </p:spTree>
    <p:extLst>
      <p:ext uri="{BB962C8B-B14F-4D97-AF65-F5344CB8AC3E}">
        <p14:creationId xmlns:p14="http://schemas.microsoft.com/office/powerpoint/2010/main" val="129603702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51" name="文本框"/>
          <p:cNvSpPr>
            <a:spLocks noGrp="1"/>
          </p:cNvSpPr>
          <p:nvPr>
            <p:ph type="title"/>
          </p:nvPr>
        </p:nvSpPr>
        <p:spPr>
          <a:xfrm rot="0">
            <a:off x="3429000" y="1000626"/>
            <a:ext cx="4578668" cy="690574"/>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400" b="0" i="0" u="none" strike="noStrike" kern="1200" cap="none" spc="0" baseline="0">
                <a:solidFill>
                  <a:srgbClr val="262626"/>
                </a:solidFill>
                <a:latin typeface="Garamond" pitchFamily="0" charset="0"/>
                <a:ea typeface="方正舒体" pitchFamily="0" charset="0"/>
                <a:cs typeface="Lucida Sans"/>
              </a:rPr>
              <a:t>CONCLUSION</a:t>
            </a:r>
            <a:endParaRPr lang="zh-CN" altLang="en-US" sz="4400" b="0" i="0" u="none" strike="noStrike" kern="1200" cap="none" spc="0" baseline="0">
              <a:solidFill>
                <a:srgbClr val="262626"/>
              </a:solidFill>
              <a:latin typeface="Garamond" pitchFamily="0" charset="0"/>
              <a:ea typeface="方正舒体" pitchFamily="0" charset="0"/>
              <a:cs typeface="Lucida Sans"/>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53" name="矩形"/>
          <p:cNvSpPr>
            <a:spLocks/>
          </p:cNvSpPr>
          <p:nvPr/>
        </p:nvSpPr>
        <p:spPr>
          <a:xfrm rot="0">
            <a:off x="2133600" y="2667000"/>
            <a:ext cx="8979830" cy="1754326"/>
          </a:xfrm>
          <a:prstGeom prst="rect"/>
          <a:noFill/>
          <a:ln w="12700" cmpd="sng" cap="flat">
            <a:noFill/>
            <a:prstDash val="solid"/>
            <a:miter/>
          </a:ln>
        </p:spPr>
        <p:txBody>
          <a:bodyPr vert="horz" wrap="none" lIns="91440" tIns="45720" rIns="91440" bIns="45720" anchor="t" anchorCtr="0">
            <a:prstTxWarp prst="textNoShape"/>
            <a:spAutoFit/>
          </a:bodyPr>
          <a:lstStyle/>
          <a:p>
            <a:pPr marL="285750" indent="-285750" algn="l">
              <a:lnSpc>
                <a:spcPct val="100000"/>
              </a:lnSpc>
              <a:spcBef>
                <a:spcPts val="0"/>
              </a:spcBef>
              <a:spcAft>
                <a:spcPts val="0"/>
              </a:spcAft>
              <a:buFont typeface="Courier New" pitchFamily="49" charset="0"/>
              <a:buChar char="o"/>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Highlights of My Project</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Courier New" pitchFamily="49" charset="0"/>
              <a:buChar char="o"/>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Final Summary</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Courier New" pitchFamily="49" charset="0"/>
              <a:buChar char="o"/>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Benefits To Society</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Courier New" pitchFamily="49" charset="0"/>
              <a:buChar char="o"/>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Future Enhancement-&gt;Scope of adding new features and improvements</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Courier New" pitchFamily="49" charset="0"/>
              <a:buChar char="o"/>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Personal Growth-&gt;Skills developed(</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technical+soft</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 skills)</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Courier New" pitchFamily="49" charset="0"/>
              <a:buChar char="o"/>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Closing Statement-&gt;Emphasis on the importance of digital portfolios in today’s world.</a:t>
            </a:r>
            <a:endParaRPr lang="zh-CN" altLang="en-US" sz="1800" b="1"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34026247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sp>
        <p:nvSpPr>
          <p:cNvPr id="49"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59" name="组合"/>
          <p:cNvGrpSpPr>
            <a:grpSpLocks/>
          </p:cNvGrpSpPr>
          <p:nvPr/>
        </p:nvGrpSpPr>
        <p:grpSpPr>
          <a:xfrm>
            <a:off x="7448612" y="0"/>
            <a:ext cx="4743795" cy="6858466"/>
            <a:chOff x="7448612" y="0"/>
            <a:chExt cx="4743795" cy="6858466"/>
          </a:xfrm>
        </p:grpSpPr>
        <p:sp>
          <p:nvSpPr>
            <p:cNvPr id="50"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2"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3"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5"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5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57"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5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4" name="文本框"/>
          <p:cNvSpPr>
            <a:spLocks noGrp="1"/>
          </p:cNvSpPr>
          <p:nvPr>
            <p:ph type="title"/>
          </p:nvPr>
        </p:nvSpPr>
        <p:spPr>
          <a:xfrm rot="0">
            <a:off x="739774" y="131762"/>
            <a:ext cx="3909695" cy="20739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3600" b="0" i="0" u="none" strike="noStrike" kern="1200" cap="none" spc="0" baseline="0">
                <a:solidFill>
                  <a:srgbClr val="262626"/>
                </a:solidFill>
                <a:latin typeface="Copperplate Gothic Light" pitchFamily="34" charset="0"/>
                <a:ea typeface="方正舒体" pitchFamily="0" charset="0"/>
                <a:cs typeface="Lucida Sans"/>
              </a:rPr>
              <a:t>Project Title</a:t>
            </a:r>
            <a:br>
              <a:rPr lang="zh-CN" altLang="en-US" sz="3600" b="0" i="0" u="none" strike="noStrike" kern="1200" cap="none" spc="0" baseline="0">
                <a:solidFill>
                  <a:srgbClr val="262626"/>
                </a:solidFill>
                <a:latin typeface="Copperplate Gothic Light" pitchFamily="34" charset="0"/>
                <a:ea typeface="方正舒体" pitchFamily="0" charset="0"/>
                <a:cs typeface="Lucida Sans"/>
              </a:rPr>
            </a:br>
            <a:br>
              <a:rPr lang="zh-CN" altLang="en-US" sz="3600" b="0" i="0" u="none" strike="noStrike" kern="1200" cap="none" spc="0" baseline="0">
                <a:solidFill>
                  <a:srgbClr val="262626"/>
                </a:solidFill>
                <a:latin typeface="Copperplate Gothic Light" pitchFamily="34" charset="0"/>
                <a:ea typeface="方正舒体" pitchFamily="0" charset="0"/>
                <a:cs typeface="Lucida Sans"/>
              </a:rPr>
            </a:br>
            <a:r>
              <a:rPr lang="en-US" altLang="zh-CN" sz="3600" b="0" i="0" u="none" strike="noStrike" kern="1200" cap="none" spc="0" baseline="0">
                <a:solidFill>
                  <a:srgbClr val="262626"/>
                </a:solidFill>
                <a:latin typeface="Copperplate Gothic Light" pitchFamily="34" charset="0"/>
                <a:ea typeface="方正舒体" pitchFamily="0" charset="0"/>
                <a:cs typeface="Lucida Sans"/>
              </a:rPr>
              <a:t>   </a:t>
            </a:r>
            <a:r>
              <a:rPr lang="en-US" altLang="zh-CN" sz="2800" b="0" i="0" u="none" strike="noStrike" kern="1200" cap="none" spc="0" baseline="0">
                <a:solidFill>
                  <a:srgbClr val="262626"/>
                </a:solidFill>
                <a:latin typeface="Arial Black" pitchFamily="34" charset="0"/>
                <a:ea typeface="方正舒体" pitchFamily="0" charset="0"/>
                <a:cs typeface="Lucida Sans"/>
              </a:rPr>
              <a:t>student portfolio</a:t>
            </a:r>
            <a:br>
              <a:rPr lang="zh-CN" altLang="en-US" sz="2800" b="0" i="0" u="none" strike="noStrike" kern="1200" cap="none" spc="0" baseline="0">
                <a:solidFill>
                  <a:srgbClr val="262626"/>
                </a:solidFill>
                <a:latin typeface="Arial Black" pitchFamily="34" charset="0"/>
                <a:ea typeface="方正舒体" pitchFamily="0" charset="0"/>
                <a:cs typeface="Lucida Sans"/>
              </a:rPr>
            </a:br>
            <a:endParaRPr lang="zh-CN" altLang="en-US" sz="2800" b="0" i="0" u="none" strike="noStrike" kern="1200" cap="none" spc="0" baseline="0">
              <a:solidFill>
                <a:srgbClr val="262626"/>
              </a:solidFill>
              <a:latin typeface="Arial Black" pitchFamily="34" charset="0"/>
              <a:ea typeface="方正舒体" pitchFamily="0" charset="0"/>
              <a:cs typeface="Lucida Sans"/>
            </a:endParaRPr>
          </a:p>
        </p:txBody>
      </p:sp>
      <p:sp>
        <p:nvSpPr>
          <p:cNvPr id="65" name="文本框"/>
          <p:cNvSpPr>
            <a:spLocks noGrp="1"/>
          </p:cNvSpPr>
          <p:nvPr>
            <p:ph type="sldNum"/>
          </p:nvPr>
        </p:nvSpPr>
        <p:spPr>
          <a:xfrm rot="0">
            <a:off x="10353901" y="6033770"/>
            <a:ext cx="54269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2</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grpSp>
        <p:nvGrpSpPr>
          <p:cNvPr id="68" name="组合"/>
          <p:cNvGrpSpPr>
            <a:grpSpLocks/>
          </p:cNvGrpSpPr>
          <p:nvPr/>
        </p:nvGrpSpPr>
        <p:grpSpPr>
          <a:xfrm>
            <a:off x="466725" y="6410325"/>
            <a:ext cx="3705224" cy="295275"/>
            <a:chOff x="466725" y="6410325"/>
            <a:chExt cx="3705224" cy="295275"/>
          </a:xfrm>
        </p:grpSpPr>
        <p:pic>
          <p:nvPicPr>
            <p:cNvPr id="6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pic>
          <p:nvPicPr>
            <p:cNvPr id="67" name="图片"/>
            <p:cNvPicPr>
              <a:picLocks/>
            </p:cNvPicPr>
            <p:nvPr/>
          </p:nvPicPr>
          <p:blipFill>
            <a:blip r:embed="rId3" cstate="print"/>
            <a:stretch>
              <a:fillRect/>
            </a:stretch>
          </p:blipFill>
          <p:spPr>
            <a:xfrm rot="0">
              <a:off x="466725" y="6410325"/>
              <a:ext cx="3705224" cy="295275"/>
            </a:xfrm>
            <a:prstGeom prst="rect"/>
            <a:noFill/>
            <a:ln w="12700" cmpd="sng" cap="flat">
              <a:noFill/>
              <a:prstDash val="solid"/>
              <a:miter/>
            </a:ln>
          </p:spPr>
        </p:pic>
      </p:grpSp>
    </p:spTree>
    <p:extLst>
      <p:ext uri="{BB962C8B-B14F-4D97-AF65-F5344CB8AC3E}">
        <p14:creationId xmlns:p14="http://schemas.microsoft.com/office/powerpoint/2010/main" val="176127162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sp>
        <p:nvSpPr>
          <p:cNvPr id="6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9" name="组合"/>
          <p:cNvGrpSpPr>
            <a:grpSpLocks/>
          </p:cNvGrpSpPr>
          <p:nvPr/>
        </p:nvGrpSpPr>
        <p:grpSpPr>
          <a:xfrm>
            <a:off x="7448612" y="0"/>
            <a:ext cx="4743795" cy="6858466"/>
            <a:chOff x="7448612" y="0"/>
            <a:chExt cx="4743795" cy="6858466"/>
          </a:xfrm>
        </p:grpSpPr>
        <p:sp>
          <p:nvSpPr>
            <p:cNvPr id="70"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7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2"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3"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5"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7"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方正舒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方正舒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方正舒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方正舒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方正舒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方正舒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方正舒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8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8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84" name="图片"/>
          <p:cNvPicPr>
            <a:picLocks/>
          </p:cNvPicPr>
          <p:nvPr/>
        </p:nvPicPr>
        <p:blipFill>
          <a:blip r:embed="rId2" cstate="print"/>
          <a:stretch>
            <a:fillRect/>
          </a:stretch>
        </p:blipFill>
        <p:spPr>
          <a:xfrm rot="0">
            <a:off x="10687050" y="6134100"/>
            <a:ext cx="247649" cy="247650"/>
          </a:xfrm>
          <a:prstGeom prst="rect"/>
          <a:noFill/>
          <a:ln w="12700" cmpd="sng" cap="flat">
            <a:noFill/>
            <a:prstDash val="solid"/>
            <a:miter/>
          </a:ln>
        </p:spPr>
      </p:pic>
      <p:grpSp>
        <p:nvGrpSpPr>
          <p:cNvPr id="87" name="组合"/>
          <p:cNvGrpSpPr>
            <a:grpSpLocks/>
          </p:cNvGrpSpPr>
          <p:nvPr/>
        </p:nvGrpSpPr>
        <p:grpSpPr>
          <a:xfrm>
            <a:off x="47625" y="3819523"/>
            <a:ext cx="4124324" cy="3009897"/>
            <a:chOff x="47625" y="3819523"/>
            <a:chExt cx="4124324" cy="3009897"/>
          </a:xfrm>
        </p:grpSpPr>
        <p:pic>
          <p:nvPicPr>
            <p:cNvPr id="85" name="图片"/>
            <p:cNvPicPr>
              <a:picLocks/>
            </p:cNvPicPr>
            <p:nvPr/>
          </p:nvPicPr>
          <p:blipFill>
            <a:blip r:embed="rId3" cstate="print"/>
            <a:stretch>
              <a:fillRect/>
            </a:stretch>
          </p:blipFill>
          <p:spPr>
            <a:xfrm rot="0">
              <a:off x="466725" y="6410325"/>
              <a:ext cx="3705224" cy="295275"/>
            </a:xfrm>
            <a:prstGeom prst="rect"/>
            <a:noFill/>
            <a:ln w="12700" cmpd="sng" cap="flat">
              <a:noFill/>
              <a:prstDash val="solid"/>
              <a:miter/>
            </a:ln>
          </p:spPr>
        </p:pic>
        <p:pic>
          <p:nvPicPr>
            <p:cNvPr id="86" name="图片"/>
            <p:cNvPicPr>
              <a:picLocks/>
            </p:cNvPicPr>
            <p:nvPr/>
          </p:nvPicPr>
          <p:blipFill>
            <a:blip r:embed="rId4" cstate="print"/>
            <a:stretch>
              <a:fillRect/>
            </a:stretch>
          </p:blipFill>
          <p:spPr>
            <a:xfrm rot="0">
              <a:off x="47625" y="3819523"/>
              <a:ext cx="1733550" cy="3009897"/>
            </a:xfrm>
            <a:prstGeom prst="rect"/>
            <a:noFill/>
            <a:ln w="12700" cmpd="sng" cap="flat">
              <a:noFill/>
              <a:prstDash val="solid"/>
              <a:miter/>
            </a:ln>
          </p:spPr>
        </p:pic>
      </p:grpSp>
      <p:sp>
        <p:nvSpPr>
          <p:cNvPr id="88" name="文本框"/>
          <p:cNvSpPr>
            <a:spLocks noGrp="1"/>
          </p:cNvSpPr>
          <p:nvPr>
            <p:ph type="title"/>
          </p:nvPr>
        </p:nvSpPr>
        <p:spPr>
          <a:xfrm rot="0">
            <a:off x="739774" y="509974"/>
            <a:ext cx="2357120" cy="613410"/>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000" b="0" i="0" u="none" strike="noStrike" kern="1200" cap="none" spc="25" baseline="0">
                <a:solidFill>
                  <a:srgbClr val="262626"/>
                </a:solidFill>
                <a:latin typeface="Garamond" pitchFamily="0" charset="0"/>
                <a:ea typeface="方正舒体" pitchFamily="0" charset="0"/>
                <a:cs typeface="Lucida Sans"/>
              </a:rPr>
              <a:t>A</a:t>
            </a:r>
            <a:r>
              <a:rPr lang="en-US" altLang="zh-CN" sz="4000" b="0" i="0" u="none" strike="noStrike" kern="1200" cap="none" spc="-5" baseline="0">
                <a:solidFill>
                  <a:srgbClr val="262626"/>
                </a:solidFill>
                <a:latin typeface="Garamond" pitchFamily="0" charset="0"/>
                <a:ea typeface="方正舒体" pitchFamily="0" charset="0"/>
                <a:cs typeface="Lucida Sans"/>
              </a:rPr>
              <a:t>G</a:t>
            </a:r>
            <a:r>
              <a:rPr lang="en-US" altLang="zh-CN" sz="4000" b="0" i="0" u="none" strike="noStrike" kern="1200" cap="none" spc="-35" baseline="0">
                <a:solidFill>
                  <a:srgbClr val="262626"/>
                </a:solidFill>
                <a:latin typeface="Garamond" pitchFamily="0" charset="0"/>
                <a:ea typeface="方正舒体" pitchFamily="0" charset="0"/>
                <a:cs typeface="Lucida Sans"/>
              </a:rPr>
              <a:t>E</a:t>
            </a:r>
            <a:r>
              <a:rPr lang="en-US" altLang="zh-CN" sz="4000" b="0" i="0" u="none" strike="noStrike" kern="1200" cap="none" spc="15" baseline="0">
                <a:solidFill>
                  <a:srgbClr val="262626"/>
                </a:solidFill>
                <a:latin typeface="Garamond" pitchFamily="0" charset="0"/>
                <a:ea typeface="方正舒体" pitchFamily="0" charset="0"/>
                <a:cs typeface="Lucida Sans"/>
              </a:rPr>
              <a:t>N</a:t>
            </a:r>
            <a:r>
              <a:rPr lang="en-US" altLang="zh-CN" sz="4000" b="0" i="0" u="none" strike="noStrike" kern="1200" cap="none" spc="0" baseline="0">
                <a:solidFill>
                  <a:srgbClr val="262626"/>
                </a:solidFill>
                <a:latin typeface="Garamond" pitchFamily="0" charset="0"/>
                <a:ea typeface="方正舒体" pitchFamily="0" charset="0"/>
                <a:cs typeface="Lucida Sans"/>
              </a:rPr>
              <a:t>DA</a:t>
            </a:r>
            <a:endParaRPr lang="zh-CN" altLang="en-US" sz="4000" b="0" i="0" u="none" strike="noStrike" kern="1200" cap="none" spc="0" baseline="0">
              <a:solidFill>
                <a:srgbClr val="262626"/>
              </a:solidFill>
              <a:latin typeface="Garamond" pitchFamily="0" charset="0"/>
              <a:ea typeface="方正舒体" pitchFamily="0" charset="0"/>
              <a:cs typeface="Lucida Sans"/>
            </a:endParaRPr>
          </a:p>
        </p:txBody>
      </p:sp>
      <p:sp>
        <p:nvSpPr>
          <p:cNvPr id="89" name="文本框"/>
          <p:cNvSpPr>
            <a:spLocks noGrp="1"/>
          </p:cNvSpPr>
          <p:nvPr>
            <p:ph type="sldNum"/>
          </p:nvPr>
        </p:nvSpPr>
        <p:spPr>
          <a:xfrm rot="0">
            <a:off x="10353901" y="6033770"/>
            <a:ext cx="54269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3</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sp>
        <p:nvSpPr>
          <p:cNvPr id="90"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方正舒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方正舒体" pitchFamily="0" charset="0"/>
              <a:cs typeface="Times New Roman" pitchFamily="18" charset="0"/>
            </a:endParaRPr>
          </a:p>
        </p:txBody>
      </p:sp>
    </p:spTree>
    <p:extLst>
      <p:ext uri="{BB962C8B-B14F-4D97-AF65-F5344CB8AC3E}">
        <p14:creationId xmlns:p14="http://schemas.microsoft.com/office/powerpoint/2010/main" val="112157783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94" name="组合"/>
          <p:cNvGrpSpPr>
            <a:grpSpLocks/>
          </p:cNvGrpSpPr>
          <p:nvPr/>
        </p:nvGrpSpPr>
        <p:grpSpPr>
          <a:xfrm>
            <a:off x="7991475" y="2933700"/>
            <a:ext cx="2762249" cy="3257550"/>
            <a:chOff x="7991475" y="2933700"/>
            <a:chExt cx="2762249" cy="3257550"/>
          </a:xfrm>
        </p:grpSpPr>
        <p:sp>
          <p:nvSpPr>
            <p:cNvPr id="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3"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sp>
        <p:nvSpPr>
          <p:cNvPr id="95" name="曲线"/>
          <p:cNvSpPr>
            <a:spLocks/>
          </p:cNvSpPr>
          <p:nvPr/>
        </p:nvSpPr>
        <p:spPr>
          <a:xfrm flipH="1" rot="0">
            <a:off x="8229600" y="1219200"/>
            <a:ext cx="685800" cy="6096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6" name="文本框"/>
          <p:cNvSpPr>
            <a:spLocks noGrp="1"/>
          </p:cNvSpPr>
          <p:nvPr>
            <p:ph type="title"/>
          </p:nvPr>
        </p:nvSpPr>
        <p:spPr>
          <a:xfrm rot="0">
            <a:off x="2438398" y="833936"/>
            <a:ext cx="6629401" cy="1511935"/>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727960" algn="l"/>
              </a:tabLst>
            </a:pPr>
            <a:r>
              <a:rPr lang="en-US" altLang="zh-CN" sz="2800" b="0" i="0" u="none" strike="noStrike" kern="1200" cap="none" spc="-20" baseline="0">
                <a:solidFill>
                  <a:srgbClr val="262626"/>
                </a:solidFill>
                <a:latin typeface="Garamond" pitchFamily="0" charset="0"/>
                <a:ea typeface="方正舒体" pitchFamily="0" charset="0"/>
                <a:cs typeface="Lucida Sans"/>
              </a:rPr>
              <a:t>                  </a:t>
            </a:r>
            <a:r>
              <a:rPr lang="en-US" altLang="zh-CN" sz="2800" b="0" i="0" u="none" strike="noStrike" kern="1200" cap="none" spc="-20" baseline="0">
                <a:solidFill>
                  <a:srgbClr val="262626"/>
                </a:solidFill>
                <a:latin typeface="Copperplate Gothic Bold" pitchFamily="34" charset="0"/>
                <a:ea typeface="方正舒体" pitchFamily="0" charset="0"/>
                <a:cs typeface="Lucida Sans"/>
              </a:rPr>
              <a:t>Problem Statement</a:t>
            </a:r>
            <a:br>
              <a:rPr lang="zh-CN" altLang="en-US" sz="2800" b="0" i="0" u="none" strike="noStrike" kern="1200" cap="none" spc="-20" baseline="0">
                <a:solidFill>
                  <a:srgbClr val="262626"/>
                </a:solidFill>
                <a:latin typeface="Copperplate Gothic Bold" pitchFamily="34" charset="0"/>
                <a:ea typeface="方正舒体" pitchFamily="0" charset="0"/>
                <a:cs typeface="Lucida Sans"/>
              </a:rPr>
            </a:br>
            <a:r>
              <a:rPr lang="en-US" altLang="zh-CN" sz="1800" b="0" i="0" u="none" strike="noStrike" kern="1200" cap="none" spc="-20" baseline="0">
                <a:solidFill>
                  <a:srgbClr val="262626"/>
                </a:solidFill>
                <a:latin typeface="Aptos Narrow" pitchFamily="34" charset="0"/>
                <a:ea typeface="方正舒体" pitchFamily="0" charset="0"/>
                <a:cs typeface="Lucida Sans"/>
              </a:rPr>
              <a:t>In Today’s competitive </a:t>
            </a:r>
            <a:r>
              <a:rPr lang="en-US" altLang="zh-CN" sz="1800" b="0" i="0" u="none" strike="noStrike" kern="1200" cap="none" spc="-20" baseline="0">
                <a:solidFill>
                  <a:srgbClr val="262626"/>
                </a:solidFill>
                <a:latin typeface="Aptos Narrow" pitchFamily="34" charset="0"/>
                <a:ea typeface="方正舒体" pitchFamily="0" charset="0"/>
                <a:cs typeface="Lucida Sans"/>
              </a:rPr>
              <a:t>environment,students</a:t>
            </a:r>
            <a:r>
              <a:rPr lang="en-US" altLang="zh-CN" sz="1800" b="0" i="0" u="none" strike="noStrike" kern="1200" cap="none" spc="-20" baseline="0">
                <a:solidFill>
                  <a:srgbClr val="262626"/>
                </a:solidFill>
                <a:latin typeface="Aptos Narrow" pitchFamily="34" charset="0"/>
                <a:ea typeface="方正舒体" pitchFamily="0" charset="0"/>
                <a:cs typeface="Lucida Sans"/>
              </a:rPr>
              <a:t> need a platform to demonstrate their </a:t>
            </a:r>
            <a:r>
              <a:rPr lang="en-US" altLang="zh-CN" sz="1800" b="0" i="0" u="none" strike="noStrike" kern="1200" cap="none" spc="-20" baseline="0">
                <a:solidFill>
                  <a:srgbClr val="262626"/>
                </a:solidFill>
                <a:latin typeface="Aptos Narrow" pitchFamily="34" charset="0"/>
                <a:ea typeface="方正舒体" pitchFamily="0" charset="0"/>
                <a:cs typeface="Lucida Sans"/>
              </a:rPr>
              <a:t>skills,creativity,and</a:t>
            </a:r>
            <a:r>
              <a:rPr lang="en-US" altLang="zh-CN" sz="1800" b="0" i="0" u="none" strike="noStrike" kern="1200" cap="none" spc="-20" baseline="0">
                <a:solidFill>
                  <a:srgbClr val="262626"/>
                </a:solidFill>
                <a:latin typeface="Aptos Narrow" pitchFamily="34" charset="0"/>
                <a:ea typeface="方正舒体" pitchFamily="0" charset="0"/>
                <a:cs typeface="Lucida Sans"/>
              </a:rPr>
              <a:t> achievements beyond </a:t>
            </a:r>
            <a:r>
              <a:rPr lang="en-US" altLang="zh-CN" sz="1800" b="0" i="0" u="none" strike="noStrike" kern="1200" cap="none" spc="-20" baseline="0">
                <a:solidFill>
                  <a:srgbClr val="262626"/>
                </a:solidFill>
                <a:latin typeface="Aptos Narrow" pitchFamily="34" charset="0"/>
                <a:ea typeface="方正舒体" pitchFamily="0" charset="0"/>
                <a:cs typeface="Lucida Sans"/>
              </a:rPr>
              <a:t>grades.A</a:t>
            </a:r>
            <a:r>
              <a:rPr lang="en-US" altLang="zh-CN" sz="1800" b="0" i="0" u="none" strike="noStrike" kern="1200" cap="none" spc="-20" baseline="0">
                <a:solidFill>
                  <a:srgbClr val="262626"/>
                </a:solidFill>
                <a:latin typeface="Aptos Narrow" pitchFamily="34" charset="0"/>
                <a:ea typeface="方正舒体" pitchFamily="0" charset="0"/>
                <a:cs typeface="Lucida Sans"/>
              </a:rPr>
              <a:t> portfolio helps bridge this gap by providing evidence of learning and accomplishments.</a:t>
            </a:r>
            <a:endParaRPr lang="zh-CN" altLang="en-US" sz="1800" b="0" i="0" u="none" strike="noStrike" kern="1200" cap="none" spc="0" baseline="0">
              <a:solidFill>
                <a:srgbClr val="262626"/>
              </a:solidFill>
              <a:latin typeface="Aptos Narrow" pitchFamily="34" charset="0"/>
              <a:ea typeface="方正舒体" pitchFamily="0" charset="0"/>
              <a:cs typeface="Lucida Sans"/>
            </a:endParaRPr>
          </a:p>
        </p:txBody>
      </p:sp>
      <p:sp>
        <p:nvSpPr>
          <p:cNvPr id="97" name="文本框"/>
          <p:cNvSpPr>
            <a:spLocks noGrp="1"/>
          </p:cNvSpPr>
          <p:nvPr>
            <p:ph type="sldNum"/>
          </p:nvPr>
        </p:nvSpPr>
        <p:spPr>
          <a:xfrm rot="0">
            <a:off x="10353901" y="6033770"/>
            <a:ext cx="54269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4</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98"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pic>
        <p:nvPicPr>
          <p:cNvPr id="99" name="图片"/>
          <p:cNvPicPr>
            <a:picLocks/>
          </p:cNvPicPr>
          <p:nvPr/>
        </p:nvPicPr>
        <p:blipFill>
          <a:blip r:embed="rId4" cstate="print"/>
          <a:stretch>
            <a:fillRect/>
          </a:stretch>
        </p:blipFill>
        <p:spPr>
          <a:xfrm rot="0">
            <a:off x="465410" y="3365868"/>
            <a:ext cx="12599" cy="12599"/>
          </a:xfrm>
          <a:prstGeom prst="rect"/>
          <a:noFill/>
          <a:ln w="12700" cmpd="sng" cap="flat">
            <a:noFill/>
            <a:prstDash val="solid"/>
            <a:miter/>
          </a:ln>
        </p:spPr>
      </p:pic>
    </p:spTree>
    <p:extLst>
      <p:ext uri="{BB962C8B-B14F-4D97-AF65-F5344CB8AC3E}">
        <p14:creationId xmlns:p14="http://schemas.microsoft.com/office/powerpoint/2010/main" val="19547442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103" name="组合"/>
          <p:cNvGrpSpPr>
            <a:grpSpLocks/>
          </p:cNvGrpSpPr>
          <p:nvPr/>
        </p:nvGrpSpPr>
        <p:grpSpPr>
          <a:xfrm>
            <a:off x="8658225" y="2647950"/>
            <a:ext cx="3533775" cy="3810000"/>
            <a:chOff x="8658225" y="2647950"/>
            <a:chExt cx="3533775" cy="3810000"/>
          </a:xfrm>
        </p:grpSpPr>
        <p:sp>
          <p:nvSpPr>
            <p:cNvPr id="10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2" cstate="print"/>
            <a:stretch>
              <a:fillRect/>
            </a:stretch>
          </p:blipFill>
          <p:spPr>
            <a:xfrm rot="0">
              <a:off x="8658225" y="2647950"/>
              <a:ext cx="3533775" cy="3810000"/>
            </a:xfrm>
            <a:prstGeom prst="rect"/>
            <a:noFill/>
            <a:ln w="12700" cmpd="sng" cap="flat">
              <a:noFill/>
              <a:prstDash val="solid"/>
              <a:miter/>
            </a:ln>
          </p:spPr>
        </p:pic>
      </p:grpSp>
      <p:sp>
        <p:nvSpPr>
          <p:cNvPr id="10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5" name="文本框"/>
          <p:cNvSpPr>
            <a:spLocks noGrp="1"/>
          </p:cNvSpPr>
          <p:nvPr>
            <p:ph type="title"/>
          </p:nvPr>
        </p:nvSpPr>
        <p:spPr>
          <a:xfrm rot="0">
            <a:off x="739774" y="852605"/>
            <a:ext cx="5263514"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642870" algn="l"/>
              </a:tabLst>
            </a:pPr>
            <a:r>
              <a:rPr lang="en-US" altLang="zh-CN" sz="4000" b="0" i="0" u="none" strike="noStrike" kern="1200" cap="none" spc="0" baseline="0">
                <a:solidFill>
                  <a:srgbClr val="262626"/>
                </a:solidFill>
                <a:latin typeface="Elephant" pitchFamily="18" charset="0"/>
                <a:ea typeface="方正舒体" pitchFamily="0" charset="0"/>
                <a:cs typeface="Lucida Sans"/>
              </a:rPr>
              <a:t>      Project Overview</a:t>
            </a:r>
            <a:endParaRPr lang="zh-CN" altLang="en-US" sz="4000" b="0" i="0" u="none" strike="noStrike" kern="1200" cap="none" spc="0" baseline="0">
              <a:solidFill>
                <a:srgbClr val="262626"/>
              </a:solidFill>
              <a:latin typeface="Elephant" pitchFamily="18" charset="0"/>
              <a:ea typeface="方正舒体" pitchFamily="0" charset="0"/>
              <a:cs typeface="Lucida Sans"/>
            </a:endParaRPr>
          </a:p>
        </p:txBody>
      </p:sp>
      <p:sp>
        <p:nvSpPr>
          <p:cNvPr id="106" name="文本框"/>
          <p:cNvSpPr>
            <a:spLocks noGrp="1"/>
          </p:cNvSpPr>
          <p:nvPr>
            <p:ph type="sldNum"/>
          </p:nvPr>
        </p:nvSpPr>
        <p:spPr>
          <a:xfrm rot="0">
            <a:off x="10353901" y="6033770"/>
            <a:ext cx="54269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5</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07"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mc:AlternateContent xmlns:mc="http://schemas.openxmlformats.org/markup-compatibility/2006">
        <mc:Choice xmlns:p14="http://schemas.microsoft.com/office/powerpoint/2010/main" Requires="p14">
          <p:contentPart r:id="rId4">
            <p14:nvContentPartPr>
              <p14:cNvPr id="108" name="对象"/>
              <p14:cNvContentPartPr>
                <a14:cpLocks xmlns:a14="http://schemas.microsoft.com/office/drawing/2010/main" noSelect="1" noChangeArrowheads="1"/>
              </p14:cNvContentPartPr>
              <p14:nvPr/>
            </p14:nvContentPartPr>
            <p14:xfrm>
              <a:off x="2290610" y="520901"/>
              <a:ext cx="360" cy="360"/>
            </p14:xfrm>
          </p:contentPart>
        </mc:Choice>
        <mc:Fallback/>
      </mc:AlternateContent>
      <mc:AlternateContent xmlns:mc="http://schemas.openxmlformats.org/markup-compatibility/2006">
        <mc:Choice xmlns:p14="http://schemas.microsoft.com/office/powerpoint/2010/main" Requires="p14">
          <p:contentPart r:id="rId5">
            <p14:nvContentPartPr>
              <p14:cNvPr id="110" name="对象"/>
              <p14:cNvContentPartPr>
                <a14:cpLocks xmlns:a14="http://schemas.microsoft.com/office/drawing/2010/main" noSelect="1" noChangeArrowheads="1"/>
              </p14:cNvContentPartPr>
              <p14:nvPr/>
            </p14:nvContentPartPr>
            <p14:xfrm>
              <a:off x="873650" y="520901"/>
              <a:ext cx="2480760" cy="1239840"/>
            </p14:xfrm>
          </p:contentPart>
        </mc:Choice>
        <mc:Fallback/>
      </mc:AlternateContent>
      <p:grpSp>
        <p:nvGrpSpPr>
          <p:cNvPr id="112" name="组合"/>
          <p:cNvGrpSpPr>
            <a:grpSpLocks/>
          </p:cNvGrpSpPr>
          <p:nvPr/>
        </p:nvGrpSpPr>
        <p:grpSpPr>
          <a:xfrm>
            <a:off x="1046896" y="7969848"/>
            <a:ext cx="2493000" cy="57863"/>
            <a:chOff x="1046896" y="7969848"/>
            <a:chExt cx="2493000" cy="57863"/>
          </a:xfrm>
        </p:grpSpPr>
        <p:pic>
          <p:nvPicPr>
            <p:cNvPr id="109" name="图片"/>
            <p:cNvPicPr>
              <a:picLocks/>
            </p:cNvPicPr>
            <p:nvPr/>
          </p:nvPicPr>
          <p:blipFill>
            <a:blip r:embed="rId6" cstate="print"/>
            <a:stretch>
              <a:fillRect/>
            </a:stretch>
          </p:blipFill>
          <p:spPr>
            <a:xfrm rot="0">
              <a:off x="2463856" y="7975694"/>
              <a:ext cx="12600" cy="464"/>
            </a:xfrm>
            <a:prstGeom prst="rect"/>
            <a:noFill/>
            <a:ln w="12700" cmpd="sng" cap="flat">
              <a:noFill/>
              <a:prstDash val="solid"/>
              <a:miter/>
            </a:ln>
          </p:spPr>
        </p:pic>
        <p:pic>
          <p:nvPicPr>
            <p:cNvPr id="111" name="图片"/>
            <p:cNvPicPr>
              <a:picLocks/>
            </p:cNvPicPr>
            <p:nvPr/>
          </p:nvPicPr>
          <p:blipFill>
            <a:blip r:embed="rId7" cstate="print"/>
            <a:stretch>
              <a:fillRect/>
            </a:stretch>
          </p:blipFill>
          <p:spPr>
            <a:xfrm rot="0">
              <a:off x="1046896" y="7969848"/>
              <a:ext cx="2493000" cy="57863"/>
            </a:xfrm>
            <a:prstGeom prst="rect"/>
            <a:noFill/>
            <a:ln w="12700" cmpd="sng" cap="flat">
              <a:noFill/>
              <a:prstDash val="solid"/>
              <a:miter/>
            </a:ln>
          </p:spPr>
        </p:pic>
      </p:grpSp>
      <p:sp>
        <p:nvSpPr>
          <p:cNvPr id="113" name="矩形"/>
          <p:cNvSpPr>
            <a:spLocks/>
          </p:cNvSpPr>
          <p:nvPr/>
        </p:nvSpPr>
        <p:spPr>
          <a:xfrm rot="0">
            <a:off x="2057400" y="3200400"/>
            <a:ext cx="7109842" cy="1424940"/>
          </a:xfrm>
          <a:prstGeom prst="rect"/>
          <a:noFill/>
          <a:ln w="12700" cmpd="sng" cap="flat">
            <a:noFill/>
            <a:prstDash val="solid"/>
            <a:miter/>
          </a:ln>
        </p:spPr>
        <p:txBody>
          <a:bodyPr vert="horz" wrap="non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Breif</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 Summary Of My Project</a:t>
            </a:r>
            <a:endPar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My Portfolio contain(</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aboutme,projects,skills,contact</a:t>
            </a:r>
            <a:endPar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Main </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idea:to</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 show my personal </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achievement,skills</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 and projects</a:t>
            </a:r>
            <a:endPar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I have proceed all of my </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informations</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 in this project</a:t>
            </a:r>
            <a:endPar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My project was create and </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usefull</a:t>
            </a:r>
            <a:r>
              <a:rPr lang="en-US" altLang="zh-CN" sz="1800" b="0" i="0" u="none" strike="noStrike" kern="1200" cap="none" spc="0" baseline="0">
                <a:solidFill>
                  <a:schemeClr val="tx1"/>
                </a:solidFill>
                <a:latin typeface="Copperplate Gothic Bold" pitchFamily="34" charset="0"/>
                <a:ea typeface="方正舒体" pitchFamily="0" charset="0"/>
                <a:cs typeface="Garamond" pitchFamily="0" charset="0"/>
              </a:rPr>
              <a:t> to know about my self</a:t>
            </a:r>
            <a:endParaRPr lang="zh-CN" altLang="en-US" sz="1800" b="0" i="0" u="none" strike="noStrike" kern="1200" cap="none" spc="0" baseline="0">
              <a:solidFill>
                <a:schemeClr val="tx1"/>
              </a:solidFill>
              <a:latin typeface="Copperplate Gothic Bold" pitchFamily="34" charset="0"/>
              <a:ea typeface="方正舒体" pitchFamily="0" charset="0"/>
              <a:cs typeface="Garamond" pitchFamily="0" charset="0"/>
            </a:endParaRPr>
          </a:p>
        </p:txBody>
      </p:sp>
    </p:spTree>
    <p:extLst>
      <p:ext uri="{BB962C8B-B14F-4D97-AF65-F5344CB8AC3E}">
        <p14:creationId xmlns:p14="http://schemas.microsoft.com/office/powerpoint/2010/main" val="62119231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7" name="文本框"/>
          <p:cNvSpPr>
            <a:spLocks noGrp="1"/>
          </p:cNvSpPr>
          <p:nvPr>
            <p:ph type="title"/>
          </p:nvPr>
        </p:nvSpPr>
        <p:spPr>
          <a:xfrm rot="0">
            <a:off x="699452" y="780667"/>
            <a:ext cx="5014595" cy="740409"/>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2400" b="0" i="0" u="none" strike="noStrike" kern="1200" cap="none" spc="25" baseline="0">
                <a:solidFill>
                  <a:srgbClr val="262626"/>
                </a:solidFill>
                <a:latin typeface="Algerian" pitchFamily="82" charset="0"/>
                <a:ea typeface="方正舒体" pitchFamily="0" charset="0"/>
                <a:cs typeface="Lucida Sans"/>
              </a:rPr>
              <a:t>                </a:t>
            </a:r>
            <a:r>
              <a:rPr lang="en-US" altLang="zh-CN" sz="2400" b="0" i="0" u="none" strike="noStrike" kern="1200" cap="none" spc="25" baseline="0">
                <a:solidFill>
                  <a:srgbClr val="262626"/>
                </a:solidFill>
                <a:latin typeface="Algerian" pitchFamily="82" charset="0"/>
                <a:ea typeface="方正舒体" pitchFamily="0" charset="0"/>
                <a:cs typeface="Lucida Sans"/>
              </a:rPr>
              <a:t>W</a:t>
            </a:r>
            <a:r>
              <a:rPr lang="en-US" altLang="zh-CN" sz="2400" b="0" i="0" u="none" strike="noStrike" kern="1200" cap="none" spc="-20" baseline="0">
                <a:solidFill>
                  <a:srgbClr val="262626"/>
                </a:solidFill>
                <a:latin typeface="Algerian" pitchFamily="82" charset="0"/>
                <a:ea typeface="方正舒体" pitchFamily="0" charset="0"/>
                <a:cs typeface="Lucida Sans"/>
              </a:rPr>
              <a:t>H</a:t>
            </a:r>
            <a:r>
              <a:rPr lang="en-US" altLang="zh-CN" sz="2400" b="0" i="0" u="none" strike="noStrike" kern="1200" cap="none" spc="20" baseline="0">
                <a:solidFill>
                  <a:srgbClr val="262626"/>
                </a:solidFill>
                <a:latin typeface="Algerian" pitchFamily="82" charset="0"/>
                <a:ea typeface="方正舒体" pitchFamily="0" charset="0"/>
                <a:cs typeface="Lucida Sans"/>
              </a:rPr>
              <a:t>O</a:t>
            </a:r>
            <a:r>
              <a:rPr lang="en-US" altLang="zh-CN" sz="2400" b="0" i="0" u="none" strike="noStrike" kern="1200" cap="none" spc="-235" baseline="0">
                <a:solidFill>
                  <a:srgbClr val="262626"/>
                </a:solidFill>
                <a:latin typeface="Algerian" pitchFamily="82" charset="0"/>
                <a:ea typeface="方正舒体" pitchFamily="0" charset="0"/>
                <a:cs typeface="Lucida Sans"/>
              </a:rPr>
              <a:t> </a:t>
            </a:r>
            <a:r>
              <a:rPr lang="en-US" altLang="zh-CN" sz="2400" b="0" i="0" u="none" strike="noStrike" kern="1200" cap="none" spc="-10" baseline="0">
                <a:solidFill>
                  <a:srgbClr val="262626"/>
                </a:solidFill>
                <a:latin typeface="Algerian" pitchFamily="82" charset="0"/>
                <a:ea typeface="方正舒体" pitchFamily="0" charset="0"/>
                <a:cs typeface="Lucida Sans"/>
              </a:rPr>
              <a:t>AR</a:t>
            </a:r>
            <a:r>
              <a:rPr lang="en-US" altLang="zh-CN" sz="2400" b="0" i="0" u="none" strike="noStrike" kern="1200" cap="none" spc="15" baseline="0">
                <a:solidFill>
                  <a:srgbClr val="262626"/>
                </a:solidFill>
                <a:latin typeface="Algerian" pitchFamily="82" charset="0"/>
                <a:ea typeface="方正舒体" pitchFamily="0" charset="0"/>
                <a:cs typeface="Lucida Sans"/>
              </a:rPr>
              <a:t>E</a:t>
            </a:r>
            <a:r>
              <a:rPr lang="en-US" altLang="zh-CN" sz="2400" b="0" i="0" u="none" strike="noStrike" kern="1200" cap="none" spc="-35" baseline="0">
                <a:solidFill>
                  <a:srgbClr val="262626"/>
                </a:solidFill>
                <a:latin typeface="Algerian" pitchFamily="82" charset="0"/>
                <a:ea typeface="方正舒体" pitchFamily="0" charset="0"/>
                <a:cs typeface="Lucida Sans"/>
              </a:rPr>
              <a:t> </a:t>
            </a:r>
            <a:r>
              <a:rPr lang="en-US" altLang="zh-CN" sz="2400" b="0" i="0" u="none" strike="noStrike" kern="1200" cap="none" spc="-10" baseline="0">
                <a:solidFill>
                  <a:srgbClr val="262626"/>
                </a:solidFill>
                <a:latin typeface="Algerian" pitchFamily="82" charset="0"/>
                <a:ea typeface="方正舒体" pitchFamily="0" charset="0"/>
                <a:cs typeface="Lucida Sans"/>
              </a:rPr>
              <a:t>T</a:t>
            </a:r>
            <a:r>
              <a:rPr lang="en-US" altLang="zh-CN" sz="2400" b="0" i="0" u="none" strike="noStrike" kern="1200" cap="none" spc="-15" baseline="0">
                <a:solidFill>
                  <a:srgbClr val="262626"/>
                </a:solidFill>
                <a:latin typeface="Algerian" pitchFamily="82" charset="0"/>
                <a:ea typeface="方正舒体" pitchFamily="0" charset="0"/>
                <a:cs typeface="Lucida Sans"/>
              </a:rPr>
              <a:t>H</a:t>
            </a:r>
            <a:r>
              <a:rPr lang="en-US" altLang="zh-CN" sz="2400" b="0" i="0" u="none" strike="noStrike" kern="1200" cap="none" spc="15" baseline="0">
                <a:solidFill>
                  <a:srgbClr val="262626"/>
                </a:solidFill>
                <a:latin typeface="Algerian" pitchFamily="82" charset="0"/>
                <a:ea typeface="方正舒体" pitchFamily="0" charset="0"/>
                <a:cs typeface="Lucida Sans"/>
              </a:rPr>
              <a:t>E</a:t>
            </a:r>
            <a:r>
              <a:rPr lang="en-US" altLang="zh-CN" sz="2400" b="0" i="0" u="none" strike="noStrike" kern="1200" cap="none" spc="-35" baseline="0">
                <a:solidFill>
                  <a:srgbClr val="262626"/>
                </a:solidFill>
                <a:latin typeface="Algerian" pitchFamily="82" charset="0"/>
                <a:ea typeface="方正舒体" pitchFamily="0" charset="0"/>
                <a:cs typeface="Lucida Sans"/>
              </a:rPr>
              <a:t> </a:t>
            </a:r>
            <a:r>
              <a:rPr lang="en-US" altLang="zh-CN" sz="2400" b="0" i="0" u="none" strike="noStrike" kern="1200" cap="none" spc="-20" baseline="0">
                <a:solidFill>
                  <a:srgbClr val="262626"/>
                </a:solidFill>
                <a:latin typeface="Algerian" pitchFamily="82" charset="0"/>
                <a:ea typeface="方正舒体" pitchFamily="0" charset="0"/>
                <a:cs typeface="Lucida Sans"/>
              </a:rPr>
              <a:t>E</a:t>
            </a:r>
            <a:r>
              <a:rPr lang="en-US" altLang="zh-CN" sz="2400" b="0" i="0" u="none" strike="noStrike" kern="1200" cap="none" spc="30" baseline="0">
                <a:solidFill>
                  <a:srgbClr val="262626"/>
                </a:solidFill>
                <a:latin typeface="Algerian" pitchFamily="82" charset="0"/>
                <a:ea typeface="方正舒体" pitchFamily="0" charset="0"/>
                <a:cs typeface="Lucida Sans"/>
              </a:rPr>
              <a:t>N</a:t>
            </a:r>
            <a:r>
              <a:rPr lang="en-US" altLang="zh-CN" sz="2400" b="0" i="0" u="none" strike="noStrike" kern="1200" cap="none" spc="15" baseline="0">
                <a:solidFill>
                  <a:srgbClr val="262626"/>
                </a:solidFill>
                <a:latin typeface="Algerian" pitchFamily="82" charset="0"/>
                <a:ea typeface="方正舒体" pitchFamily="0" charset="0"/>
                <a:cs typeface="Lucida Sans"/>
              </a:rPr>
              <a:t>D</a:t>
            </a:r>
            <a:r>
              <a:rPr lang="en-US" altLang="zh-CN" sz="2400" b="0" i="0" u="none" strike="noStrike" kern="1200" cap="none" spc="-45" baseline="0">
                <a:solidFill>
                  <a:srgbClr val="262626"/>
                </a:solidFill>
                <a:latin typeface="Algerian" pitchFamily="82" charset="0"/>
                <a:ea typeface="方正舒体" pitchFamily="0" charset="0"/>
                <a:cs typeface="Lucida Sans"/>
              </a:rPr>
              <a:t> </a:t>
            </a:r>
            <a:r>
              <a:rPr lang="en-US" altLang="zh-CN" sz="2400" b="0" i="0" u="none" strike="noStrike" kern="1200" cap="none" spc="0" baseline="0">
                <a:solidFill>
                  <a:srgbClr val="262626"/>
                </a:solidFill>
                <a:latin typeface="Algerian" pitchFamily="82" charset="0"/>
                <a:ea typeface="方正舒体" pitchFamily="0" charset="0"/>
                <a:cs typeface="Lucida Sans"/>
              </a:rPr>
              <a:t>U</a:t>
            </a:r>
            <a:r>
              <a:rPr lang="en-US" altLang="zh-CN" sz="2400" b="0" i="0" u="none" strike="noStrike" kern="1200" cap="none" spc="10" baseline="0">
                <a:solidFill>
                  <a:srgbClr val="262626"/>
                </a:solidFill>
                <a:latin typeface="Algerian" pitchFamily="82" charset="0"/>
                <a:ea typeface="方正舒体" pitchFamily="0" charset="0"/>
                <a:cs typeface="Lucida Sans"/>
              </a:rPr>
              <a:t>S</a:t>
            </a:r>
            <a:r>
              <a:rPr lang="en-US" altLang="zh-CN" sz="2400" b="0" i="0" u="none" strike="noStrike" kern="1200" cap="none" spc="-25" baseline="0">
                <a:solidFill>
                  <a:srgbClr val="262626"/>
                </a:solidFill>
                <a:latin typeface="Algerian" pitchFamily="82" charset="0"/>
                <a:ea typeface="方正舒体" pitchFamily="0" charset="0"/>
                <a:cs typeface="Lucida Sans"/>
              </a:rPr>
              <a:t>E</a:t>
            </a:r>
            <a:r>
              <a:rPr lang="en-US" altLang="zh-CN" sz="2400" b="0" i="0" u="none" strike="noStrike" kern="1200" cap="none" spc="-10" baseline="0">
                <a:solidFill>
                  <a:srgbClr val="262626"/>
                </a:solidFill>
                <a:latin typeface="Algerian" pitchFamily="82" charset="0"/>
                <a:ea typeface="方正舒体" pitchFamily="0" charset="0"/>
                <a:cs typeface="Lucida Sans"/>
              </a:rPr>
              <a:t>R</a:t>
            </a:r>
            <a:r>
              <a:rPr lang="en-US" altLang="zh-CN" sz="2400" b="0" i="0" u="none" strike="noStrike" kern="1200" cap="none" spc="5" baseline="0">
                <a:solidFill>
                  <a:srgbClr val="262626"/>
                </a:solidFill>
                <a:latin typeface="Algerian" pitchFamily="82" charset="0"/>
                <a:ea typeface="方正舒体" pitchFamily="0" charset="0"/>
                <a:cs typeface="Lucida Sans"/>
              </a:rPr>
              <a:t>S?</a:t>
            </a:r>
            <a:endParaRPr lang="zh-CN" altLang="en-US" sz="2400" b="0" i="0" u="none" strike="noStrike" kern="1200" cap="none" spc="0" baseline="0">
              <a:solidFill>
                <a:srgbClr val="262626"/>
              </a:solidFill>
              <a:latin typeface="Algerian" pitchFamily="82" charset="0"/>
              <a:ea typeface="方正舒体" pitchFamily="0" charset="0"/>
              <a:cs typeface="Lucida Sans"/>
            </a:endParaRPr>
          </a:p>
        </p:txBody>
      </p:sp>
      <p:sp>
        <p:nvSpPr>
          <p:cNvPr id="118" name="文本框"/>
          <p:cNvSpPr>
            <a:spLocks noGrp="1"/>
          </p:cNvSpPr>
          <p:nvPr>
            <p:ph type="sldNum"/>
          </p:nvPr>
        </p:nvSpPr>
        <p:spPr>
          <a:xfrm rot="0">
            <a:off x="10353901" y="6033770"/>
            <a:ext cx="542697" cy="14986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6</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19" name="图片"/>
          <p:cNvPicPr>
            <a:picLocks/>
          </p:cNvPicPr>
          <p:nvPr/>
        </p:nvPicPr>
        <p:blipFill>
          <a:blip r:embed="rId2" cstate="print"/>
          <a:stretch>
            <a:fillRect/>
          </a:stretch>
        </p:blipFill>
        <p:spPr>
          <a:xfrm rot="0">
            <a:off x="723900" y="6172200"/>
            <a:ext cx="2181225" cy="485775"/>
          </a:xfrm>
          <a:prstGeom prst="rect"/>
          <a:noFill/>
          <a:ln w="12700" cmpd="sng" cap="flat">
            <a:noFill/>
            <a:prstDash val="solid"/>
            <a:miter/>
          </a:ln>
        </p:spPr>
      </p:pic>
      <p:sp>
        <p:nvSpPr>
          <p:cNvPr id="120" name="矩形"/>
          <p:cNvSpPr>
            <a:spLocks/>
          </p:cNvSpPr>
          <p:nvPr/>
        </p:nvSpPr>
        <p:spPr>
          <a:xfrm rot="0">
            <a:off x="2514600" y="3124200"/>
            <a:ext cx="9136565" cy="2663190"/>
          </a:xfrm>
          <a:prstGeom prst="rect"/>
          <a:noFill/>
          <a:ln w="12700" cmpd="sng" cap="flat">
            <a:noFill/>
            <a:prstDash val="solid"/>
            <a:miter/>
          </a:ln>
        </p:spPr>
        <p:txBody>
          <a:bodyPr vert="horz" wrap="non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Student(</a:t>
            </a: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academic,projects,resumes,bio</a:t>
            </a: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-data).</a:t>
            </a:r>
            <a:endParaRPr lang="en-US" altLang="zh-CN" sz="2800" b="0" i="0" u="none" strike="noStrike" kern="1200" cap="none" spc="0" baseline="0">
              <a:solidFill>
                <a:schemeClr val="tx1"/>
              </a:solidFill>
              <a:latin typeface="Century" pitchFamily="18"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Jod</a:t>
            </a: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 Seekers(to share with recruiters).</a:t>
            </a:r>
            <a:endParaRPr lang="en-US" altLang="zh-CN" sz="2800" b="0" i="0" u="none" strike="noStrike" kern="1200" cap="none" spc="0" baseline="0">
              <a:solidFill>
                <a:schemeClr val="tx1"/>
              </a:solidFill>
              <a:latin typeface="Century" pitchFamily="18"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Freelancers(to show </a:t>
            </a: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cilents</a:t>
            </a: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a:t>
            </a:r>
            <a:endParaRPr lang="en-US" altLang="zh-CN" sz="2800" b="0" i="0" u="none" strike="noStrike" kern="1200" cap="none" spc="0" baseline="0">
              <a:solidFill>
                <a:schemeClr val="tx1"/>
              </a:solidFill>
              <a:latin typeface="Century" pitchFamily="18"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Researches(to showcase publications and research).</a:t>
            </a:r>
            <a:endParaRPr lang="en-US" altLang="zh-CN" sz="2800" b="0" i="0" u="none" strike="noStrike" kern="1200" cap="none" spc="0" baseline="0">
              <a:solidFill>
                <a:schemeClr val="tx1"/>
              </a:solidFill>
              <a:latin typeface="Century" pitchFamily="18"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Artists(to present creative portfolio).</a:t>
            </a:r>
            <a:endParaRPr lang="en-US" altLang="zh-CN" sz="2800" b="0" i="0" u="none" strike="noStrike" kern="1200" cap="none" spc="0" baseline="0">
              <a:solidFill>
                <a:schemeClr val="tx1"/>
              </a:solidFill>
              <a:latin typeface="Century" pitchFamily="18"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pitchFamily="18" charset="0"/>
                <a:ea typeface="方正舒体" pitchFamily="0" charset="0"/>
                <a:cs typeface="Garamond" pitchFamily="0" charset="0"/>
              </a:rPr>
              <a:t>Educators(to pitch ideas and business models).</a:t>
            </a:r>
            <a:endParaRPr lang="zh-CN" altLang="en-US" sz="2800" b="0" i="0" u="none" strike="noStrike" kern="1200" cap="none" spc="0" baseline="0">
              <a:solidFill>
                <a:schemeClr val="tx1"/>
              </a:solidFill>
              <a:latin typeface="Century" pitchFamily="18" charset="0"/>
              <a:ea typeface="方正舒体" pitchFamily="0" charset="0"/>
              <a:cs typeface="Garamond" pitchFamily="0" charset="0"/>
            </a:endParaRPr>
          </a:p>
        </p:txBody>
      </p:sp>
    </p:spTree>
    <p:extLst>
      <p:ext uri="{BB962C8B-B14F-4D97-AF65-F5344CB8AC3E}">
        <p14:creationId xmlns:p14="http://schemas.microsoft.com/office/powerpoint/2010/main" val="166582293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121" name="图片"/>
          <p:cNvPicPr>
            <a:picLocks/>
          </p:cNvPicPr>
          <p:nvPr/>
        </p:nvPicPr>
        <p:blipFill>
          <a:blip r:embed="rId2" cstate="print"/>
          <a:stretch>
            <a:fillRect/>
          </a:stretch>
        </p:blipFill>
        <p:spPr>
          <a:xfrm rot="0">
            <a:off x="0" y="1476375"/>
            <a:ext cx="2695574" cy="3248025"/>
          </a:xfrm>
          <a:prstGeom prst="rect"/>
          <a:noFill/>
          <a:ln w="12700" cmpd="sng" cap="flat">
            <a:noFill/>
            <a:prstDash val="solid"/>
            <a:miter/>
          </a:ln>
        </p:spPr>
      </p:pic>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3600" b="0" i="0" u="none" strike="noStrike" kern="1200" cap="none" spc="10" baseline="0">
                <a:solidFill>
                  <a:srgbClr val="262626"/>
                </a:solidFill>
                <a:latin typeface="Garamond" pitchFamily="0" charset="0"/>
                <a:ea typeface="方正舒体" pitchFamily="0" charset="0"/>
                <a:cs typeface="Lucida Sans"/>
              </a:rPr>
              <a:t>TOOLS AND TECHNIQUES</a:t>
            </a:r>
            <a:endParaRPr lang="zh-CN" altLang="en-US" sz="3600" b="0" i="0" u="none" strike="noStrike" kern="1200" cap="none" spc="0" baseline="0">
              <a:solidFill>
                <a:srgbClr val="262626"/>
              </a:solidFill>
              <a:latin typeface="Garamond" pitchFamily="0" charset="0"/>
              <a:ea typeface="方正舒体" pitchFamily="0" charset="0"/>
              <a:cs typeface="Lucida Sans"/>
            </a:endParaRPr>
          </a:p>
        </p:txBody>
      </p:sp>
      <p:sp>
        <p:nvSpPr>
          <p:cNvPr id="126" name="文本框"/>
          <p:cNvSpPr>
            <a:spLocks noGrp="1"/>
          </p:cNvSpPr>
          <p:nvPr>
            <p:ph type="sldNum"/>
          </p:nvPr>
        </p:nvSpPr>
        <p:spPr>
          <a:xfrm rot="0">
            <a:off x="10353901" y="5969000"/>
            <a:ext cx="542697" cy="27940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7</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27"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28" name="矩形"/>
          <p:cNvSpPr>
            <a:spLocks/>
          </p:cNvSpPr>
          <p:nvPr/>
        </p:nvSpPr>
        <p:spPr>
          <a:xfrm rot="0">
            <a:off x="3124200" y="2743200"/>
            <a:ext cx="8775223" cy="1754326"/>
          </a:xfrm>
          <a:prstGeom prst="rect"/>
          <a:noFill/>
          <a:ln w="12700" cmpd="sng" cap="flat">
            <a:noFill/>
            <a:prstDash val="solid"/>
            <a:miter/>
          </a:ln>
        </p:spPr>
        <p:txBody>
          <a:bodyPr vert="horz" wrap="non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HTML -&gt;</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Strucutre</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pages,section</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CSS</a:t>
            </a:r>
            <a:r>
              <a:rPr lang="en-US" altLang="zh-CN" sz="1800" b="0" i="0" u="none" strike="noStrike" kern="1200" cap="none" spc="0" baseline="0">
                <a:solidFill>
                  <a:schemeClr val="tx1"/>
                </a:solidFill>
                <a:latin typeface="Garamond" pitchFamily="0" charset="0"/>
                <a:ea typeface="方正舒体" pitchFamily="0" charset="0"/>
                <a:cs typeface="Garamond" pitchFamily="0" charset="0"/>
              </a:rPr>
              <a:t> -&gt;</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Styling(</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colors,layouts,responsiveness</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JavaScript -&gt;Interactivity(navigation </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menu,animations,forms</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 validation).</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Mention code editor(VS CODE)</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orCODEPEN</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 and hosting platform(</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GitHug</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 Pages).</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Browser </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DevTools</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 -&gt;Debugging and Performance Testing.</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Git&amp;GitHub</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 -&gt;Version control and collaborative development.</a:t>
            </a:r>
            <a:endParaRPr lang="zh-CN" altLang="en-US" sz="1800" b="1"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4342119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0"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3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32" name="矩形"/>
          <p:cNvSpPr>
            <a:spLocks/>
          </p:cNvSpPr>
          <p:nvPr/>
        </p:nvSpPr>
        <p:spPr>
          <a:xfrm rot="0">
            <a:off x="2209800" y="667832"/>
            <a:ext cx="8794750" cy="629017"/>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方正舒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3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矩形"/>
          <p:cNvSpPr>
            <a:spLocks/>
          </p:cNvSpPr>
          <p:nvPr/>
        </p:nvSpPr>
        <p:spPr>
          <a:xfrm rot="0">
            <a:off x="2057400" y="2133600"/>
            <a:ext cx="4583178" cy="2031325"/>
          </a:xfrm>
          <a:prstGeom prst="rect"/>
          <a:noFill/>
          <a:ln w="12700" cmpd="sng" cap="flat">
            <a:noFill/>
            <a:prstDash val="solid"/>
            <a:miter/>
          </a:ln>
        </p:spPr>
        <p:txBody>
          <a:bodyPr vert="horz" wrap="non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ü"/>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Section included:</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ü"/>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Home/About Me</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ü"/>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Projects</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ü"/>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Skills</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ü"/>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Contact</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ü"/>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Responsive layout(</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Mobile+desktop</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 view).</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Wingdings" pitchFamily="2" charset="2"/>
              <a:buChar char="ü"/>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Consistent color theme and typography</a:t>
            </a:r>
            <a:endParaRPr lang="zh-CN" altLang="en-US" sz="1800" b="1"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206615225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1295402" y="982132"/>
            <a:ext cx="9601196" cy="130386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262626"/>
                </a:solidFill>
                <a:latin typeface="Garamond" pitchFamily="0" charset="0"/>
                <a:ea typeface="方正舒体" pitchFamily="0" charset="0"/>
                <a:cs typeface="Lucida Sans"/>
              </a:rPr>
              <a:t>FEATURES AND FUNCTIONALITY</a:t>
            </a:r>
            <a:endParaRPr lang="zh-CN" altLang="en-US" sz="4400" b="0" i="0" u="none" strike="noStrike" kern="1200" cap="none" spc="0" baseline="0">
              <a:solidFill>
                <a:srgbClr val="262626"/>
              </a:solidFill>
              <a:latin typeface="Garamond" pitchFamily="0" charset="0"/>
              <a:ea typeface="方正舒体" pitchFamily="0" charset="0"/>
              <a:cs typeface="Lucida Sans"/>
            </a:endParaRPr>
          </a:p>
        </p:txBody>
      </p:sp>
      <p:sp>
        <p:nvSpPr>
          <p:cNvPr id="136" name="矩形"/>
          <p:cNvSpPr>
            <a:spLocks/>
          </p:cNvSpPr>
          <p:nvPr/>
        </p:nvSpPr>
        <p:spPr>
          <a:xfrm rot="0">
            <a:off x="1828800" y="2743200"/>
            <a:ext cx="6169509" cy="2308324"/>
          </a:xfrm>
          <a:prstGeom prst="rect"/>
          <a:noFill/>
          <a:ln w="12700" cmpd="sng" cap="flat">
            <a:noFill/>
            <a:prstDash val="solid"/>
            <a:miter/>
          </a:ln>
        </p:spPr>
        <p:txBody>
          <a:bodyPr vert="horz" wrap="none" lIns="91440" tIns="45720" rIns="91440" bIns="45720" anchor="t" anchorCtr="0">
            <a:prstTxWarp prst="textNoShape"/>
            <a:spAutoFit/>
          </a:bodyPr>
          <a:lstStyle/>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Navigation bar with smooth scrolling.</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Project showcase with images/details.</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Interactive elements(hover </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effects,animations</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Contact form(with validation).</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Responsive design for all devices.</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Security measures(basic form spam protection).</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Cross Browser compatibility(</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Chrome,Edge,Firefox,Safari</a:t>
            </a:r>
            <a:r>
              <a:rPr lang="en-US" altLang="zh-CN" sz="1800" b="1" i="0" u="none" strike="noStrike" kern="1200" cap="none" spc="0" baseline="0">
                <a:solidFill>
                  <a:schemeClr val="tx1"/>
                </a:solidFill>
                <a:latin typeface="Garamond" pitchFamily="0" charset="0"/>
                <a:ea typeface="方正舒体" pitchFamily="0" charset="0"/>
                <a:cs typeface="Garamond" pitchFamily="0" charset="0"/>
              </a:rPr>
              <a:t>).</a:t>
            </a:r>
            <a:endParaRPr lang="en-US" altLang="zh-CN" sz="1800" b="1" i="0" u="none" strike="noStrike" kern="1200" cap="none" spc="0" baseline="0">
              <a:solidFill>
                <a:schemeClr val="tx1"/>
              </a:solidFill>
              <a:latin typeface="Garamond" pitchFamily="0" charset="0"/>
              <a:ea typeface="方正舒体" pitchFamily="0" charset="0"/>
              <a:cs typeface="Garamond" pitchFamily="0" charset="0"/>
            </a:endParaRPr>
          </a:p>
          <a:p>
            <a:pPr marL="285750" indent="-285750" algn="l">
              <a:lnSpc>
                <a:spcPct val="100000"/>
              </a:lnSpc>
              <a:spcBef>
                <a:spcPts val="0"/>
              </a:spcBef>
              <a:spcAft>
                <a:spcPts val="0"/>
              </a:spcAft>
              <a:buFont typeface="Arial" pitchFamily="0" charset="0"/>
              <a:buChar char="•"/>
            </a:pPr>
            <a:endParaRPr lang="zh-CN" altLang="en-US" sz="1800" b="1"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222938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media/1.jpeg" val="3139309141"/>
  <p:tag name="ppt/media/10.png" val="412489920"/>
  <p:tag name="ppt/media/11.png" val="483511644"/>
  <p:tag name="ppt/media/12.png" val="1600968154"/>
  <p:tag name="ppt/media/13.jpg" val="3228451531"/>
  <p:tag name="ppt/media/14.png" val="939215690"/>
  <p:tag name="ppt/media/15.jpg" val="3400441829"/>
  <p:tag name="ppt/media/16.jpg" val="3386856682"/>
  <p:tag name="ppt/media/17.jpg" val="2006810201"/>
  <p:tag name="ppt/media/2.png" val="1883407357"/>
  <p:tag name="ppt/media/3.png" val="1183937170"/>
  <p:tag name="ppt/media/4.png" val="2178370268"/>
  <p:tag name="ppt/media/5.png" val="1456299022"/>
  <p:tag name="ppt/media/6.png" val="867789393"/>
  <p:tag name="ppt/media/7.jpg" val="991355150"/>
  <p:tag name="ppt/media/8.png" val="531676360"/>
  <p:tag name="ppt/media/9.png" val="788434163"/>
  <p:tag name="ppt/notesMasters/notesMaster1.xml" val="1426189632"/>
  <p:tag name="ppt/notesSlides/notesSlide1.xml" val="467836103"/>
  <p:tag name="ppt/notesSlides/notesSlide10.xml" val="3341993883"/>
  <p:tag name="ppt/notesSlides/notesSlide11.xml" val="1093520339"/>
  <p:tag name="ppt/notesSlides/notesSlide2.xml" val="2244016921"/>
  <p:tag name="ppt/notesSlides/notesSlide3.xml" val="3154071970"/>
  <p:tag name="ppt/notesSlides/notesSlide4.xml" val="1166483077"/>
  <p:tag name="ppt/notesSlides/notesSlide5.xml" val="2827737157"/>
  <p:tag name="ppt/notesSlides/notesSlide6.xml" val="3918718564"/>
  <p:tag name="ppt/notesSlides/notesSlide7.xml" val="2277036183"/>
  <p:tag name="ppt/notesSlides/notesSlide8.xml" val="4209525722"/>
  <p:tag name="ppt/notesSlides/notesSlide9.xml" val="4171039259"/>
  <p:tag name="ppt/slideLayouts/slideLayout1.xml" val="646006305"/>
  <p:tag name="ppt/slideLayouts/slideLayout10.xml" val="1355846682"/>
  <p:tag name="ppt/slideLayouts/slideLayout11.xml" val="4018140530"/>
  <p:tag name="ppt/slideLayouts/slideLayout12.xml" val="180457402"/>
  <p:tag name="ppt/slideLayouts/slideLayout13.xml" val="3520278297"/>
  <p:tag name="ppt/slideLayouts/slideLayout2.xml" val="1927848560"/>
  <p:tag name="ppt/slideLayouts/slideLayout3.xml" val="3079380364"/>
  <p:tag name="ppt/slideLayouts/slideLayout4.xml" val="3672050906"/>
  <p:tag name="ppt/slideLayouts/slideLayout5.xml" val="2616427097"/>
  <p:tag name="ppt/slideLayouts/slideLayout6.xml" val="252303614"/>
  <p:tag name="ppt/slideLayouts/slideLayout7.xml" val="1740194704"/>
  <p:tag name="ppt/slideLayouts/slideLayout8.xml" val="3221775183"/>
  <p:tag name="ppt/slideLayouts/slideLayout9.xml" val="3093206481"/>
  <p:tag name="ppt/slideMasters/slideMaster1.xml" val="3313270360"/>
  <p:tag name="ppt/slides/slide1.xml" val="3826341454"/>
  <p:tag name="ppt/slides/slide10.xml" val="3302662407"/>
  <p:tag name="ppt/slides/slide11.xml" val="3354226683"/>
  <p:tag name="ppt/slides/slide2.xml" val="3216484660"/>
  <p:tag name="ppt/slides/slide3.xml" val="1789037237"/>
  <p:tag name="ppt/slides/slide4.xml" val="364393231"/>
  <p:tag name="ppt/slides/slide5.xml" val="3116674194"/>
  <p:tag name="ppt/slides/slide6.xml" val="1328222197"/>
  <p:tag name="ppt/slides/slide7.xml" val="3896570442"/>
  <p:tag name="ppt/slides/slide8.xml" val="3466541418"/>
  <p:tag name="ppt/slides/slide9.xml" val="2964122657"/>
  <p:tag name="ppt/theme/theme1.xml" val="2075328369"/>
  <p:tag name="ppt/theme/theme2.xml" val="593966554"/>
</p:tagLst>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
        <a:ea typeface=""/>
        <a:cs typeface=""/>
      </a:majorFont>
      <a:minorFont>
        <a:latin typeface=""/>
        <a:ea typeface=""/>
        <a:cs typeface=""/>
      </a:minorFont>
    </a:fontScheme>
    <a:fmtScheme name="Organic">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