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307" r:id="rId3"/>
    <p:sldId id="308" r:id="rId4"/>
    <p:sldId id="332" r:id="rId5"/>
    <p:sldId id="258" r:id="rId6"/>
    <p:sldId id="337" r:id="rId7"/>
    <p:sldId id="301" r:id="rId8"/>
    <p:sldId id="327" r:id="rId9"/>
    <p:sldId id="275" r:id="rId10"/>
    <p:sldId id="306" r:id="rId11"/>
    <p:sldId id="328" r:id="rId12"/>
    <p:sldId id="338" r:id="rId13"/>
    <p:sldId id="330" r:id="rId14"/>
    <p:sldId id="331" r:id="rId15"/>
    <p:sldId id="333" r:id="rId16"/>
    <p:sldId id="267" r:id="rId17"/>
    <p:sldId id="336" r:id="rId18"/>
    <p:sldId id="335" r:id="rId19"/>
    <p:sldId id="309" r:id="rId20"/>
    <p:sldId id="322" r:id="rId21"/>
    <p:sldId id="323" r:id="rId22"/>
    <p:sldId id="329" r:id="rId23"/>
    <p:sldId id="325" r:id="rId24"/>
    <p:sldId id="31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User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Request to add personal details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mini statement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r>
            <a:rPr lang="en-IN" dirty="0" smtClean="0"/>
            <a:t>Request for Check book</a:t>
          </a:r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r>
            <a:rPr lang="en-IN" dirty="0" smtClean="0"/>
            <a:t>Fund Transfer</a:t>
          </a:r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374760DF-DB23-4CA2-8759-86847150A20D}">
      <dgm:prSet phldrT="[Text]"/>
      <dgm:spPr/>
      <dgm:t>
        <a:bodyPr/>
        <a:lstStyle/>
        <a:p>
          <a:r>
            <a:rPr lang="en-IN" dirty="0" smtClean="0"/>
            <a:t>Track Service Request</a:t>
          </a:r>
          <a:endParaRPr lang="en-IN" dirty="0"/>
        </a:p>
      </dgm:t>
    </dgm:pt>
    <dgm:pt modelId="{82F82485-D9D4-4AC9-A44B-051857860A87}" type="parTrans" cxnId="{F92A70C9-E938-482F-9FD4-AB714F773723}">
      <dgm:prSet/>
      <dgm:spPr/>
      <dgm:t>
        <a:bodyPr/>
        <a:lstStyle/>
        <a:p>
          <a:endParaRPr lang="en-US"/>
        </a:p>
      </dgm:t>
    </dgm:pt>
    <dgm:pt modelId="{B3AB6E22-FF71-41B9-8C91-C9A7C776B80E}" type="sibTrans" cxnId="{F92A70C9-E938-482F-9FD4-AB714F773723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LinFactNeighborX="2655" custLinFactNeighborY="-71522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5" custRadScaleRad="93958" custRadScaleInc="60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5" custRadScaleRad="152066" custRadScaleInc="107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1C695-285C-48C7-B152-A664EB02542B}" type="pres">
      <dgm:prSet presAssocID="{D9E2EB92-0DA5-4648-A69C-26B82C1D0905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070E8865-E939-402B-ACC1-7E492C9F957C}" type="pres">
      <dgm:prSet presAssocID="{C84695D3-AE9A-4501-A621-669274CEC8DD}" presName="node" presStyleLbl="node1" presStyleIdx="2" presStyleCnt="5" custRadScaleRad="20351" custRadScaleInc="-40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A354-717E-4289-9885-C2E2F256F905}" type="pres">
      <dgm:prSet presAssocID="{D363C5A8-91EB-4D75-8DC9-29E46A5D4A7F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306ED78B-8318-45B9-BA8A-B7670E799923}" type="pres">
      <dgm:prSet presAssocID="{5EE888C5-C142-4F81-927B-B90721C1F3E4}" presName="node" presStyleLbl="node1" presStyleIdx="3" presStyleCnt="5" custRadScaleRad="141940" custRadScaleInc="-11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828057-5F65-4707-A76C-46A6588FAB93}" type="pres">
      <dgm:prSet presAssocID="{82F82485-D9D4-4AC9-A44B-051857860A87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36349CBE-CB7C-48FD-83C3-D60F2DB8658D}" type="pres">
      <dgm:prSet presAssocID="{374760DF-DB23-4CA2-8759-86847150A20D}" presName="node" presStyleLbl="node1" presStyleIdx="4" presStyleCnt="5" custRadScaleRad="89561" custRadScaleInc="-44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C22962-EC8F-4928-B2AA-2734628AFE8D}" type="presOf" srcId="{05DB67F3-24D5-493F-B8D6-D9EFCA9C33FA}" destId="{BC821710-D8D6-44B3-AE70-1FB80AE0FF86}" srcOrd="0" destOrd="0" presId="urn:microsoft.com/office/officeart/2005/8/layout/radial4"/>
    <dgm:cxn modelId="{B9A49402-5DEF-4DEC-893D-298D171DDD76}" type="presOf" srcId="{27810326-169A-46D3-BDD9-A7895E48CE8E}" destId="{6C299B1E-FF91-4041-B597-AC7D7E336DDB}" srcOrd="0" destOrd="0" presId="urn:microsoft.com/office/officeart/2005/8/layout/radial4"/>
    <dgm:cxn modelId="{925DCAA9-FF2A-4B96-84FA-DD9EDD8938C8}" type="presOf" srcId="{C84695D3-AE9A-4501-A621-669274CEC8DD}" destId="{070E8865-E939-402B-ACC1-7E492C9F957C}" srcOrd="0" destOrd="0" presId="urn:microsoft.com/office/officeart/2005/8/layout/radial4"/>
    <dgm:cxn modelId="{F92A70C9-E938-482F-9FD4-AB714F773723}" srcId="{5A7729A2-75B9-4FBC-8844-90F76B1D8C7E}" destId="{374760DF-DB23-4CA2-8759-86847150A20D}" srcOrd="4" destOrd="0" parTransId="{82F82485-D9D4-4AC9-A44B-051857860A87}" sibTransId="{B3AB6E22-FF71-41B9-8C91-C9A7C776B80E}"/>
    <dgm:cxn modelId="{C8FE8C33-F053-4F72-A679-865A20ADC25A}" srcId="{A1BA4038-8694-4208-86E4-E637D37487CE}" destId="{1519598A-C7D9-41F3-AD4D-D2A98F8597F0}" srcOrd="1" destOrd="0" parTransId="{490C96F4-303B-442C-AFC2-3E90B07DFEFA}" sibTransId="{F8FB0056-87E2-4E3C-A2A0-79295F437154}"/>
    <dgm:cxn modelId="{E03982C5-3BDB-497A-BCA3-2DC08723031D}" srcId="{5A7729A2-75B9-4FBC-8844-90F76B1D8C7E}" destId="{5EE888C5-C142-4F81-927B-B90721C1F3E4}" srcOrd="3" destOrd="0" parTransId="{D363C5A8-91EB-4D75-8DC9-29E46A5D4A7F}" sibTransId="{0DA8AB2B-BB27-4A16-BCAC-A04684A9C39F}"/>
    <dgm:cxn modelId="{41F88A75-6E9E-4FDE-96F1-CBCB7D3029DF}" type="presOf" srcId="{5A7729A2-75B9-4FBC-8844-90F76B1D8C7E}" destId="{2A0F7F32-F42D-45CF-99FD-97CF4F1B69CF}" srcOrd="0" destOrd="0" presId="urn:microsoft.com/office/officeart/2005/8/layout/radial4"/>
    <dgm:cxn modelId="{AA674CAA-4A77-4B0A-89CC-62F4264C0214}" type="presOf" srcId="{5EE888C5-C142-4F81-927B-B90721C1F3E4}" destId="{306ED78B-8318-45B9-BA8A-B7670E799923}" srcOrd="0" destOrd="0" presId="urn:microsoft.com/office/officeart/2005/8/layout/radial4"/>
    <dgm:cxn modelId="{52D547DD-E012-43C9-B790-71281BBA3157}" type="presOf" srcId="{D9E2EB92-0DA5-4648-A69C-26B82C1D0905}" destId="{8351C695-285C-48C7-B152-A664EB02542B}" srcOrd="0" destOrd="0" presId="urn:microsoft.com/office/officeart/2005/8/layout/radial4"/>
    <dgm:cxn modelId="{0048E817-F188-4456-A22D-C9FB59D3F8BD}" type="presOf" srcId="{A1BA4038-8694-4208-86E4-E637D37487CE}" destId="{F529A9FE-3A30-478D-8FB5-0EE20CF3B2CD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2BE7AA80-146F-428B-A055-15AEF94311AE}" type="presOf" srcId="{D363C5A8-91EB-4D75-8DC9-29E46A5D4A7F}" destId="{4F41A354-717E-4289-9885-C2E2F256F905}" srcOrd="0" destOrd="0" presId="urn:microsoft.com/office/officeart/2005/8/layout/radial4"/>
    <dgm:cxn modelId="{89DC752C-7FFF-475D-BB17-F9BCB4582068}" type="presOf" srcId="{374760DF-DB23-4CA2-8759-86847150A20D}" destId="{36349CBE-CB7C-48FD-83C3-D60F2DB8658D}" srcOrd="0" destOrd="0" presId="urn:microsoft.com/office/officeart/2005/8/layout/radial4"/>
    <dgm:cxn modelId="{4FBE72A9-F605-42C4-961F-1DB19EC3BAD0}" type="presOf" srcId="{D0C8E95D-CA20-4230-90CD-01C12FD442EB}" destId="{3BC5D919-0D36-4BCD-8CBA-4FD7223A2EAB}" srcOrd="0" destOrd="0" presId="urn:microsoft.com/office/officeart/2005/8/layout/radial4"/>
    <dgm:cxn modelId="{72E41019-23BD-42FC-BD37-03E9662C2428}" srcId="{5A7729A2-75B9-4FBC-8844-90F76B1D8C7E}" destId="{C84695D3-AE9A-4501-A621-669274CEC8DD}" srcOrd="2" destOrd="0" parTransId="{D9E2EB92-0DA5-4648-A69C-26B82C1D0905}" sibTransId="{75687ADF-CBCC-429E-B8E9-43F016C33414}"/>
    <dgm:cxn modelId="{5CA25F12-CF8D-4F50-8EF2-BA4DA19D12FE}" type="presOf" srcId="{BD9EE668-1606-4F7E-A7BD-8FEDCB65A7D4}" destId="{A7DF65F0-E58E-443E-9565-BE0026763C32}" srcOrd="0" destOrd="0" presId="urn:microsoft.com/office/officeart/2005/8/layout/radial4"/>
    <dgm:cxn modelId="{89D05A8D-469B-4DF1-892E-FCE65BE48E0F}" type="presOf" srcId="{82F82485-D9D4-4AC9-A44B-051857860A87}" destId="{C2828057-5F65-4707-A76C-46A6588FAB93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DF99038D-AFC5-4BC8-8936-25587AE0C7F4}" type="presParOf" srcId="{F529A9FE-3A30-478D-8FB5-0EE20CF3B2CD}" destId="{2A0F7F32-F42D-45CF-99FD-97CF4F1B69CF}" srcOrd="0" destOrd="0" presId="urn:microsoft.com/office/officeart/2005/8/layout/radial4"/>
    <dgm:cxn modelId="{1BC62BC5-61DC-4AA2-8E02-E8E32C6C8CFD}" type="presParOf" srcId="{F529A9FE-3A30-478D-8FB5-0EE20CF3B2CD}" destId="{6C299B1E-FF91-4041-B597-AC7D7E336DDB}" srcOrd="1" destOrd="0" presId="urn:microsoft.com/office/officeart/2005/8/layout/radial4"/>
    <dgm:cxn modelId="{287A91C8-FDB0-4526-AE67-1A7792023EEB}" type="presParOf" srcId="{F529A9FE-3A30-478D-8FB5-0EE20CF3B2CD}" destId="{A7DF65F0-E58E-443E-9565-BE0026763C32}" srcOrd="2" destOrd="0" presId="urn:microsoft.com/office/officeart/2005/8/layout/radial4"/>
    <dgm:cxn modelId="{497FDD99-2DA6-48C4-BB00-6A4E84AE4860}" type="presParOf" srcId="{F529A9FE-3A30-478D-8FB5-0EE20CF3B2CD}" destId="{BC821710-D8D6-44B3-AE70-1FB80AE0FF86}" srcOrd="3" destOrd="0" presId="urn:microsoft.com/office/officeart/2005/8/layout/radial4"/>
    <dgm:cxn modelId="{D603F3DF-AFC1-4592-8D31-354EC6D1B5CD}" type="presParOf" srcId="{F529A9FE-3A30-478D-8FB5-0EE20CF3B2CD}" destId="{3BC5D919-0D36-4BCD-8CBA-4FD7223A2EAB}" srcOrd="4" destOrd="0" presId="urn:microsoft.com/office/officeart/2005/8/layout/radial4"/>
    <dgm:cxn modelId="{EDF760F3-D1AB-45D2-BE92-6B45045B1112}" type="presParOf" srcId="{F529A9FE-3A30-478D-8FB5-0EE20CF3B2CD}" destId="{8351C695-285C-48C7-B152-A664EB02542B}" srcOrd="5" destOrd="0" presId="urn:microsoft.com/office/officeart/2005/8/layout/radial4"/>
    <dgm:cxn modelId="{AB258435-7355-4469-9FF4-BC3C582AE1DA}" type="presParOf" srcId="{F529A9FE-3A30-478D-8FB5-0EE20CF3B2CD}" destId="{070E8865-E939-402B-ACC1-7E492C9F957C}" srcOrd="6" destOrd="0" presId="urn:microsoft.com/office/officeart/2005/8/layout/radial4"/>
    <dgm:cxn modelId="{7F61768B-294E-41AA-98C2-C1B4D5228731}" type="presParOf" srcId="{F529A9FE-3A30-478D-8FB5-0EE20CF3B2CD}" destId="{4F41A354-717E-4289-9885-C2E2F256F905}" srcOrd="7" destOrd="0" presId="urn:microsoft.com/office/officeart/2005/8/layout/radial4"/>
    <dgm:cxn modelId="{824F50B3-39CB-4250-AF74-CAE22F0AC409}" type="presParOf" srcId="{F529A9FE-3A30-478D-8FB5-0EE20CF3B2CD}" destId="{306ED78B-8318-45B9-BA8A-B7670E799923}" srcOrd="8" destOrd="0" presId="urn:microsoft.com/office/officeart/2005/8/layout/radial4"/>
    <dgm:cxn modelId="{5A542D42-2172-4052-A4F1-4D23130D9D37}" type="presParOf" srcId="{F529A9FE-3A30-478D-8FB5-0EE20CF3B2CD}" destId="{C2828057-5F65-4707-A76C-46A6588FAB93}" srcOrd="9" destOrd="0" presId="urn:microsoft.com/office/officeart/2005/8/layout/radial4"/>
    <dgm:cxn modelId="{CF8B61D2-9FE0-40E2-8EB0-4DF83CAE5FC6}" type="presParOf" srcId="{F529A9FE-3A30-478D-8FB5-0EE20CF3B2CD}" destId="{36349CBE-CB7C-48FD-83C3-D60F2DB8658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Explicit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User specified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5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93DE3352-3A78-4F94-B7CD-E5428B54C622}" type="presOf" srcId="{528F3EA0-FF05-41BA-8D3E-F7B5C76FE089}" destId="{1C2747ED-0D77-4E6D-821C-76CAEE910644}" srcOrd="0" destOrd="0" presId="urn:microsoft.com/office/officeart/2005/8/layout/vList2"/>
    <dgm:cxn modelId="{5D187D98-C299-4CFF-A327-98F7DEFF663F}" type="presOf" srcId="{0BD08EE0-BF9E-4795-9B77-0FBE4D9C3FAA}" destId="{E5C0A0C3-950D-4232-9872-9174C1E989AA}" srcOrd="0" destOrd="0" presId="urn:microsoft.com/office/officeart/2005/8/layout/vList2"/>
    <dgm:cxn modelId="{989FF4FB-799B-419D-8CA7-AE2BCA3EBC3D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C74F28F-429D-4DC9-994E-CA461B22EF4E}" type="presParOf" srcId="{B9ED2192-F917-4BE7-A6BE-813D7F382554}" destId="{1C2747ED-0D77-4E6D-821C-76CAEE910644}" srcOrd="0" destOrd="0" presId="urn:microsoft.com/office/officeart/2005/8/layout/vList2"/>
    <dgm:cxn modelId="{40841C3C-7DC5-46E1-AE9D-9AA2BD0FC5CA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For confidentiality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79055" custLinFactNeighborX="4000" custLinFactNeighborY="-397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 custLinFactNeighborX="4000" custLinFactNeighborY="7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D91ABFB9-D9AF-44F4-9935-7A81B3CC4E9C}" type="presOf" srcId="{528F3EA0-FF05-41BA-8D3E-F7B5C76FE089}" destId="{1C2747ED-0D77-4E6D-821C-76CAEE910644}" srcOrd="0" destOrd="0" presId="urn:microsoft.com/office/officeart/2005/8/layout/vList2"/>
    <dgm:cxn modelId="{8D05B5A3-A52C-49CB-AC47-34D28D202284}" type="presOf" srcId="{0BD08EE0-BF9E-4795-9B77-0FBE4D9C3FAA}" destId="{E5C0A0C3-950D-4232-9872-9174C1E989AA}" srcOrd="0" destOrd="0" presId="urn:microsoft.com/office/officeart/2005/8/layout/vList2"/>
    <dgm:cxn modelId="{EDE97C2A-6470-4F1C-8DD5-243907CC22C2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DD5C37A0-6566-4DA6-86DA-8A0BF9459D27}" type="presParOf" srcId="{B9ED2192-F917-4BE7-A6BE-813D7F382554}" destId="{1C2747ED-0D77-4E6D-821C-76CAEE910644}" srcOrd="0" destOrd="0" presId="urn:microsoft.com/office/officeart/2005/8/layout/vList2"/>
    <dgm:cxn modelId="{8D7F3F70-13CF-4027-87B8-81E9C4D3BC5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A4038-8694-4208-86E4-E637D37487CE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5A7729A2-75B9-4FBC-8844-90F76B1D8C7E}">
      <dgm:prSet phldrT="[Text]"/>
      <dgm:spPr/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1C2EBE9F-8DC6-42B1-B315-5D4F9A0C47A6}" type="parTrans" cxnId="{48D21360-7B72-4F0B-9D3F-701CF5AF51A7}">
      <dgm:prSet/>
      <dgm:spPr/>
      <dgm:t>
        <a:bodyPr/>
        <a:lstStyle/>
        <a:p>
          <a:endParaRPr lang="en-IN"/>
        </a:p>
      </dgm:t>
    </dgm:pt>
    <dgm:pt modelId="{2382FDDA-8844-48D3-9002-5F614C994BC8}" type="sibTrans" cxnId="{48D21360-7B72-4F0B-9D3F-701CF5AF51A7}">
      <dgm:prSet/>
      <dgm:spPr/>
      <dgm:t>
        <a:bodyPr/>
        <a:lstStyle/>
        <a:p>
          <a:endParaRPr lang="en-IN"/>
        </a:p>
      </dgm:t>
    </dgm:pt>
    <dgm:pt modelId="{BD9EE668-1606-4F7E-A7BD-8FEDCB65A7D4}">
      <dgm:prSet phldrT="[Text]"/>
      <dgm:spPr/>
      <dgm:t>
        <a:bodyPr/>
        <a:lstStyle/>
        <a:p>
          <a:r>
            <a:rPr lang="en-IN" dirty="0" smtClean="0"/>
            <a:t>Create new account</a:t>
          </a:r>
          <a:endParaRPr lang="en-IN" dirty="0"/>
        </a:p>
      </dgm:t>
    </dgm:pt>
    <dgm:pt modelId="{27810326-169A-46D3-BDD9-A7895E48CE8E}" type="parTrans" cxnId="{129B91DD-F8BF-4D05-812B-7A4C3C234728}">
      <dgm:prSet/>
      <dgm:spPr/>
      <dgm:t>
        <a:bodyPr/>
        <a:lstStyle/>
        <a:p>
          <a:endParaRPr lang="en-IN"/>
        </a:p>
      </dgm:t>
    </dgm:pt>
    <dgm:pt modelId="{BA89FD41-3474-487D-9DFA-FA51387DD160}" type="sibTrans" cxnId="{129B91DD-F8BF-4D05-812B-7A4C3C234728}">
      <dgm:prSet/>
      <dgm:spPr/>
      <dgm:t>
        <a:bodyPr/>
        <a:lstStyle/>
        <a:p>
          <a:endParaRPr lang="en-IN"/>
        </a:p>
      </dgm:t>
    </dgm:pt>
    <dgm:pt modelId="{D0C8E95D-CA20-4230-90CD-01C12FD442EB}">
      <dgm:prSet phldrT="[Text]"/>
      <dgm:spPr/>
      <dgm:t>
        <a:bodyPr/>
        <a:lstStyle/>
        <a:p>
          <a:r>
            <a:rPr lang="en-IN" dirty="0" smtClean="0"/>
            <a:t>View overall transactions</a:t>
          </a:r>
          <a:endParaRPr lang="en-IN" dirty="0"/>
        </a:p>
      </dgm:t>
    </dgm:pt>
    <dgm:pt modelId="{05DB67F3-24D5-493F-B8D6-D9EFCA9C33FA}" type="parTrans" cxnId="{D2606375-2654-4AAC-8206-793C32DCFA11}">
      <dgm:prSet/>
      <dgm:spPr/>
      <dgm:t>
        <a:bodyPr/>
        <a:lstStyle/>
        <a:p>
          <a:endParaRPr lang="en-IN"/>
        </a:p>
      </dgm:t>
    </dgm:pt>
    <dgm:pt modelId="{B8280174-6D3F-4914-BBD2-9007DA40112B}" type="sibTrans" cxnId="{D2606375-2654-4AAC-8206-793C32DCFA11}">
      <dgm:prSet/>
      <dgm:spPr/>
      <dgm:t>
        <a:bodyPr/>
        <a:lstStyle/>
        <a:p>
          <a:endParaRPr lang="en-IN"/>
        </a:p>
      </dgm:t>
    </dgm:pt>
    <dgm:pt modelId="{C84695D3-AE9A-4501-A621-669274CEC8DD}">
      <dgm:prSet phldrT="[Text]"/>
      <dgm:spPr/>
      <dgm:t>
        <a:bodyPr/>
        <a:lstStyle/>
        <a:p>
          <a:endParaRPr lang="en-IN" dirty="0"/>
        </a:p>
      </dgm:t>
    </dgm:pt>
    <dgm:pt modelId="{D9E2EB92-0DA5-4648-A69C-26B82C1D0905}" type="parTrans" cxnId="{72E41019-23BD-42FC-BD37-03E9662C2428}">
      <dgm:prSet/>
      <dgm:spPr/>
      <dgm:t>
        <a:bodyPr/>
        <a:lstStyle/>
        <a:p>
          <a:endParaRPr lang="en-IN"/>
        </a:p>
      </dgm:t>
    </dgm:pt>
    <dgm:pt modelId="{75687ADF-CBCC-429E-B8E9-43F016C33414}" type="sibTrans" cxnId="{72E41019-23BD-42FC-BD37-03E9662C2428}">
      <dgm:prSet/>
      <dgm:spPr/>
      <dgm:t>
        <a:bodyPr/>
        <a:lstStyle/>
        <a:p>
          <a:endParaRPr lang="en-IN"/>
        </a:p>
      </dgm:t>
    </dgm:pt>
    <dgm:pt modelId="{1519598A-C7D9-41F3-AD4D-D2A98F8597F0}">
      <dgm:prSet phldrT="[Text]"/>
      <dgm:spPr/>
      <dgm:t>
        <a:bodyPr/>
        <a:lstStyle/>
        <a:p>
          <a:endParaRPr lang="en-IN" dirty="0"/>
        </a:p>
      </dgm:t>
    </dgm:pt>
    <dgm:pt modelId="{490C96F4-303B-442C-AFC2-3E90B07DFEFA}" type="parTrans" cxnId="{C8FE8C33-F053-4F72-A679-865A20ADC25A}">
      <dgm:prSet/>
      <dgm:spPr/>
      <dgm:t>
        <a:bodyPr/>
        <a:lstStyle/>
        <a:p>
          <a:endParaRPr lang="en-US"/>
        </a:p>
      </dgm:t>
    </dgm:pt>
    <dgm:pt modelId="{F8FB0056-87E2-4E3C-A2A0-79295F437154}" type="sibTrans" cxnId="{C8FE8C33-F053-4F72-A679-865A20ADC25A}">
      <dgm:prSet/>
      <dgm:spPr/>
      <dgm:t>
        <a:bodyPr/>
        <a:lstStyle/>
        <a:p>
          <a:endParaRPr lang="en-US"/>
        </a:p>
      </dgm:t>
    </dgm:pt>
    <dgm:pt modelId="{5EE888C5-C142-4F81-927B-B90721C1F3E4}">
      <dgm:prSet phldrT="[Text]"/>
      <dgm:spPr/>
      <dgm:t>
        <a:bodyPr/>
        <a:lstStyle/>
        <a:p>
          <a:endParaRPr lang="en-IN" dirty="0"/>
        </a:p>
      </dgm:t>
    </dgm:pt>
    <dgm:pt modelId="{D363C5A8-91EB-4D75-8DC9-29E46A5D4A7F}" type="parTrans" cxnId="{E03982C5-3BDB-497A-BCA3-2DC08723031D}">
      <dgm:prSet/>
      <dgm:spPr/>
      <dgm:t>
        <a:bodyPr/>
        <a:lstStyle/>
        <a:p>
          <a:endParaRPr lang="en-US"/>
        </a:p>
      </dgm:t>
    </dgm:pt>
    <dgm:pt modelId="{0DA8AB2B-BB27-4A16-BCAC-A04684A9C39F}" type="sibTrans" cxnId="{E03982C5-3BDB-497A-BCA3-2DC08723031D}">
      <dgm:prSet/>
      <dgm:spPr/>
      <dgm:t>
        <a:bodyPr/>
        <a:lstStyle/>
        <a:p>
          <a:endParaRPr lang="en-US"/>
        </a:p>
      </dgm:t>
    </dgm:pt>
    <dgm:pt modelId="{F529A9FE-3A30-478D-8FB5-0EE20CF3B2CD}" type="pres">
      <dgm:prSet presAssocID="{A1BA4038-8694-4208-86E4-E637D37487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0F7F32-F42D-45CF-99FD-97CF4F1B69CF}" type="pres">
      <dgm:prSet presAssocID="{5A7729A2-75B9-4FBC-8844-90F76B1D8C7E}" presName="centerShape" presStyleLbl="node0" presStyleIdx="0" presStyleCnt="1" custScaleY="100000" custLinFactNeighborX="129" custLinFactNeighborY="-29355"/>
      <dgm:spPr/>
      <dgm:t>
        <a:bodyPr/>
        <a:lstStyle/>
        <a:p>
          <a:endParaRPr lang="en-US"/>
        </a:p>
      </dgm:t>
    </dgm:pt>
    <dgm:pt modelId="{6C299B1E-FF91-4041-B597-AC7D7E336DDB}" type="pres">
      <dgm:prSet presAssocID="{27810326-169A-46D3-BDD9-A7895E48CE8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7DF65F0-E58E-443E-9565-BE0026763C32}" type="pres">
      <dgm:prSet presAssocID="{BD9EE668-1606-4F7E-A7BD-8FEDCB65A7D4}" presName="node" presStyleLbl="node1" presStyleIdx="0" presStyleCnt="2" custRadScaleRad="80745" custRadScaleInc="-45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21710-D8D6-44B3-AE70-1FB80AE0FF86}" type="pres">
      <dgm:prSet presAssocID="{05DB67F3-24D5-493F-B8D6-D9EFCA9C33F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3BC5D919-0D36-4BCD-8CBA-4FD7223A2EAB}" type="pres">
      <dgm:prSet presAssocID="{D0C8E95D-CA20-4230-90CD-01C12FD442EB}" presName="node" presStyleLbl="node1" presStyleIdx="1" presStyleCnt="2" custRadScaleRad="75917" custRadScaleInc="45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997D2-0AE4-4BF3-BE1A-2F85633313DB}" type="presOf" srcId="{D0C8E95D-CA20-4230-90CD-01C12FD442EB}" destId="{3BC5D919-0D36-4BCD-8CBA-4FD7223A2EAB}" srcOrd="0" destOrd="0" presId="urn:microsoft.com/office/officeart/2005/8/layout/radial4"/>
    <dgm:cxn modelId="{C8FE8C33-F053-4F72-A679-865A20ADC25A}" srcId="{C84695D3-AE9A-4501-A621-669274CEC8DD}" destId="{1519598A-C7D9-41F3-AD4D-D2A98F8597F0}" srcOrd="1" destOrd="0" parTransId="{490C96F4-303B-442C-AFC2-3E90B07DFEFA}" sibTransId="{F8FB0056-87E2-4E3C-A2A0-79295F437154}"/>
    <dgm:cxn modelId="{7D7BFA6D-DDDE-4DC6-B450-BD1EF9D01C09}" type="presOf" srcId="{27810326-169A-46D3-BDD9-A7895E48CE8E}" destId="{6C299B1E-FF91-4041-B597-AC7D7E336DDB}" srcOrd="0" destOrd="0" presId="urn:microsoft.com/office/officeart/2005/8/layout/radial4"/>
    <dgm:cxn modelId="{E03982C5-3BDB-497A-BCA3-2DC08723031D}" srcId="{C84695D3-AE9A-4501-A621-669274CEC8DD}" destId="{5EE888C5-C142-4F81-927B-B90721C1F3E4}" srcOrd="0" destOrd="0" parTransId="{D363C5A8-91EB-4D75-8DC9-29E46A5D4A7F}" sibTransId="{0DA8AB2B-BB27-4A16-BCAC-A04684A9C39F}"/>
    <dgm:cxn modelId="{C4B3E21E-5FEE-43E4-902D-553A911BC2F9}" type="presOf" srcId="{BD9EE668-1606-4F7E-A7BD-8FEDCB65A7D4}" destId="{A7DF65F0-E58E-443E-9565-BE0026763C32}" srcOrd="0" destOrd="0" presId="urn:microsoft.com/office/officeart/2005/8/layout/radial4"/>
    <dgm:cxn modelId="{129B91DD-F8BF-4D05-812B-7A4C3C234728}" srcId="{5A7729A2-75B9-4FBC-8844-90F76B1D8C7E}" destId="{BD9EE668-1606-4F7E-A7BD-8FEDCB65A7D4}" srcOrd="0" destOrd="0" parTransId="{27810326-169A-46D3-BDD9-A7895E48CE8E}" sibTransId="{BA89FD41-3474-487D-9DFA-FA51387DD160}"/>
    <dgm:cxn modelId="{48D21360-7B72-4F0B-9D3F-701CF5AF51A7}" srcId="{A1BA4038-8694-4208-86E4-E637D37487CE}" destId="{5A7729A2-75B9-4FBC-8844-90F76B1D8C7E}" srcOrd="0" destOrd="0" parTransId="{1C2EBE9F-8DC6-42B1-B315-5D4F9A0C47A6}" sibTransId="{2382FDDA-8844-48D3-9002-5F614C994BC8}"/>
    <dgm:cxn modelId="{B03959B4-D221-48EC-8135-B181ADEA8E24}" type="presOf" srcId="{05DB67F3-24D5-493F-B8D6-D9EFCA9C33FA}" destId="{BC821710-D8D6-44B3-AE70-1FB80AE0FF86}" srcOrd="0" destOrd="0" presId="urn:microsoft.com/office/officeart/2005/8/layout/radial4"/>
    <dgm:cxn modelId="{56CB5D0A-DDF0-43C7-B907-75348E15C33F}" type="presOf" srcId="{A1BA4038-8694-4208-86E4-E637D37487CE}" destId="{F529A9FE-3A30-478D-8FB5-0EE20CF3B2CD}" srcOrd="0" destOrd="0" presId="urn:microsoft.com/office/officeart/2005/8/layout/radial4"/>
    <dgm:cxn modelId="{72E41019-23BD-42FC-BD37-03E9662C2428}" srcId="{A1BA4038-8694-4208-86E4-E637D37487CE}" destId="{C84695D3-AE9A-4501-A621-669274CEC8DD}" srcOrd="1" destOrd="0" parTransId="{D9E2EB92-0DA5-4648-A69C-26B82C1D0905}" sibTransId="{75687ADF-CBCC-429E-B8E9-43F016C33414}"/>
    <dgm:cxn modelId="{A20CEBA4-47ED-4952-996B-8BBB7A8F557D}" type="presOf" srcId="{5A7729A2-75B9-4FBC-8844-90F76B1D8C7E}" destId="{2A0F7F32-F42D-45CF-99FD-97CF4F1B69CF}" srcOrd="0" destOrd="0" presId="urn:microsoft.com/office/officeart/2005/8/layout/radial4"/>
    <dgm:cxn modelId="{D2606375-2654-4AAC-8206-793C32DCFA11}" srcId="{5A7729A2-75B9-4FBC-8844-90F76B1D8C7E}" destId="{D0C8E95D-CA20-4230-90CD-01C12FD442EB}" srcOrd="1" destOrd="0" parTransId="{05DB67F3-24D5-493F-B8D6-D9EFCA9C33FA}" sibTransId="{B8280174-6D3F-4914-BBD2-9007DA40112B}"/>
    <dgm:cxn modelId="{BDFD953B-F1F8-402C-BC56-F5A463F85F4C}" type="presParOf" srcId="{F529A9FE-3A30-478D-8FB5-0EE20CF3B2CD}" destId="{2A0F7F32-F42D-45CF-99FD-97CF4F1B69CF}" srcOrd="0" destOrd="0" presId="urn:microsoft.com/office/officeart/2005/8/layout/radial4"/>
    <dgm:cxn modelId="{29270453-7B26-4D26-BBD6-4F5D36552D66}" type="presParOf" srcId="{F529A9FE-3A30-478D-8FB5-0EE20CF3B2CD}" destId="{6C299B1E-FF91-4041-B597-AC7D7E336DDB}" srcOrd="1" destOrd="0" presId="urn:microsoft.com/office/officeart/2005/8/layout/radial4"/>
    <dgm:cxn modelId="{124E0C94-5A10-4FCB-85DC-6BE67E465D47}" type="presParOf" srcId="{F529A9FE-3A30-478D-8FB5-0EE20CF3B2CD}" destId="{A7DF65F0-E58E-443E-9565-BE0026763C32}" srcOrd="2" destOrd="0" presId="urn:microsoft.com/office/officeart/2005/8/layout/radial4"/>
    <dgm:cxn modelId="{EC02CC26-1EF0-4CE5-B96A-22527EA49E88}" type="presParOf" srcId="{F529A9FE-3A30-478D-8FB5-0EE20CF3B2CD}" destId="{BC821710-D8D6-44B3-AE70-1FB80AE0FF86}" srcOrd="3" destOrd="0" presId="urn:microsoft.com/office/officeart/2005/8/layout/radial4"/>
    <dgm:cxn modelId="{2E6B6192-DA31-4917-91B7-1654151A662C}" type="presParOf" srcId="{F529A9FE-3A30-478D-8FB5-0EE20CF3B2CD}" destId="{3BC5D919-0D36-4BCD-8CBA-4FD7223A2EAB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File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Storage of information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875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B8432A1A-823A-425F-8772-7205F288A978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B5830F3E-BC9E-4115-966C-5BF894773023}" type="presOf" srcId="{0BD08EE0-BF9E-4795-9B77-0FBE4D9C3FAA}" destId="{E5C0A0C3-950D-4232-9872-9174C1E989AA}" srcOrd="0" destOrd="0" presId="urn:microsoft.com/office/officeart/2005/8/layout/vList2"/>
    <dgm:cxn modelId="{4E4910E4-E4C4-4FBB-8292-909BEB45174B}" type="presOf" srcId="{528F3EA0-FF05-41BA-8D3E-F7B5C76FE089}" destId="{1C2747ED-0D77-4E6D-821C-76CAEE910644}" srcOrd="0" destOrd="0" presId="urn:microsoft.com/office/officeart/2005/8/layout/vList2"/>
    <dgm:cxn modelId="{0B4E18BF-9764-4F1D-8E6D-CFBF87DC49E1}" type="presParOf" srcId="{B9ED2192-F917-4BE7-A6BE-813D7F382554}" destId="{1C2747ED-0D77-4E6D-821C-76CAEE910644}" srcOrd="0" destOrd="0" presId="urn:microsoft.com/office/officeart/2005/8/layout/vList2"/>
    <dgm:cxn modelId="{89BB07B3-BC0A-43D5-A358-2370E51CB9C3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improvements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2803" custLinFactNeighborY="-1380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AD8AE850-DE88-47D4-8A3E-CDFEE2141164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A806F339-42D6-488F-B73B-C32784387D9E}" type="presOf" srcId="{0BD08EE0-BF9E-4795-9B77-0FBE4D9C3FAA}" destId="{E5C0A0C3-950D-4232-9872-9174C1E989AA}" srcOrd="0" destOrd="0" presId="urn:microsoft.com/office/officeart/2005/8/layout/vList2"/>
    <dgm:cxn modelId="{09F4A44D-A880-4E47-AE17-530D40517CCB}" type="presOf" srcId="{528F3EA0-FF05-41BA-8D3E-F7B5C76FE089}" destId="{1C2747ED-0D77-4E6D-821C-76CAEE910644}" srcOrd="0" destOrd="0" presId="urn:microsoft.com/office/officeart/2005/8/layout/vList2"/>
    <dgm:cxn modelId="{09639F89-33C6-4CEE-B618-8F4A6C926E34}" type="presParOf" srcId="{B9ED2192-F917-4BE7-A6BE-813D7F382554}" destId="{1C2747ED-0D77-4E6D-821C-76CAEE910644}" srcOrd="0" destOrd="0" presId="urn:microsoft.com/office/officeart/2005/8/layout/vList2"/>
    <dgm:cxn modelId="{9D48C332-60F8-498A-A8D0-A83B0DEB43AD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Error Handling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31053" custLinFactNeighborY="-1196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4C39FBC-6033-4124-8AB4-5C59E650AB66}" type="presOf" srcId="{528F3EA0-FF05-41BA-8D3E-F7B5C76FE089}" destId="{1C2747ED-0D77-4E6D-821C-76CAEE910644}" srcOrd="0" destOrd="0" presId="urn:microsoft.com/office/officeart/2005/8/layout/vList2"/>
    <dgm:cxn modelId="{BC561092-4E2B-4670-86CE-E71839A297AE}" type="presOf" srcId="{66487DD0-4D79-4180-AB81-B361B4FACE09}" destId="{B9ED2192-F917-4BE7-A6BE-813D7F382554}" srcOrd="0" destOrd="0" presId="urn:microsoft.com/office/officeart/2005/8/layout/vList2"/>
    <dgm:cxn modelId="{765B1C9F-2A09-401B-AC9F-443E4FF6A5CA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65BFDB75-162C-4FC0-BFC8-D4999C51CAC6}" type="presParOf" srcId="{B9ED2192-F917-4BE7-A6BE-813D7F382554}" destId="{1C2747ED-0D77-4E6D-821C-76CAEE910644}" srcOrd="0" destOrd="0" presId="urn:microsoft.com/office/officeart/2005/8/layout/vList2"/>
    <dgm:cxn modelId="{57488682-8DA0-403F-80E4-D1E2CAB4071E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Minimum specifications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LinFactNeighborY="-216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89B27D9D-F90A-4C43-9602-2BB5FC002FA2}" type="presOf" srcId="{0BD08EE0-BF9E-4795-9B77-0FBE4D9C3FAA}" destId="{E5C0A0C3-950D-4232-9872-9174C1E989AA}" srcOrd="0" destOrd="0" presId="urn:microsoft.com/office/officeart/2005/8/layout/vList2"/>
    <dgm:cxn modelId="{6A5A7997-60E3-4B19-9B45-2F5D0B4C8CA1}" type="presOf" srcId="{66487DD0-4D79-4180-AB81-B361B4FACE09}" destId="{B9ED2192-F917-4BE7-A6BE-813D7F38255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96583044-F721-428D-8BB8-611BE716F13D}" type="presOf" srcId="{528F3EA0-FF05-41BA-8D3E-F7B5C76FE089}" destId="{1C2747ED-0D77-4E6D-821C-76CAEE910644}" srcOrd="0" destOrd="0" presId="urn:microsoft.com/office/officeart/2005/8/layout/vList2"/>
    <dgm:cxn modelId="{4D6538F3-4DC1-4DF7-B0FF-24A29F3DEBD0}" type="presParOf" srcId="{B9ED2192-F917-4BE7-A6BE-813D7F382554}" destId="{1C2747ED-0D77-4E6D-821C-76CAEE910644}" srcOrd="0" destOrd="0" presId="urn:microsoft.com/office/officeart/2005/8/layout/vList2"/>
    <dgm:cxn modelId="{666B91FE-00DA-4E8B-BD69-42572398D3C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Invocation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Start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14A97BF4-84E4-470B-AB37-71905FC3E903}" type="presOf" srcId="{528F3EA0-FF05-41BA-8D3E-F7B5C76FE089}" destId="{1C2747ED-0D77-4E6D-821C-76CAEE910644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10592EC2-C7C2-473F-ABC4-22128D02E5EE}" type="presOf" srcId="{66487DD0-4D79-4180-AB81-B361B4FACE09}" destId="{B9ED2192-F917-4BE7-A6BE-813D7F382554}" srcOrd="0" destOrd="0" presId="urn:microsoft.com/office/officeart/2005/8/layout/vList2"/>
    <dgm:cxn modelId="{AD35A513-EB19-40C3-8B90-685FFA0E814E}" type="presOf" srcId="{0BD08EE0-BF9E-4795-9B77-0FBE4D9C3FAA}" destId="{E5C0A0C3-950D-4232-9872-9174C1E989AA}" srcOrd="0" destOrd="0" presId="urn:microsoft.com/office/officeart/2005/8/layout/vList2"/>
    <dgm:cxn modelId="{9FF28AB8-C731-4A85-A7FC-873C72BFF9DB}" type="presParOf" srcId="{B9ED2192-F917-4BE7-A6BE-813D7F382554}" destId="{1C2747ED-0D77-4E6D-821C-76CAEE910644}" srcOrd="0" destOrd="0" presId="urn:microsoft.com/office/officeart/2005/8/layout/vList2"/>
    <dgm:cxn modelId="{59F0DB47-D8AC-4F91-8650-35383D0FEA54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Termination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End process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10716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03D68D77-E432-4550-AC3B-5D08BCB7BD5F}" type="presOf" srcId="{66487DD0-4D79-4180-AB81-B361B4FACE09}" destId="{B9ED2192-F917-4BE7-A6BE-813D7F382554}" srcOrd="0" destOrd="0" presId="urn:microsoft.com/office/officeart/2005/8/layout/vList2"/>
    <dgm:cxn modelId="{3549CD3E-7C22-4C2E-A013-CF328024B98E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FDBDD394-AEE1-463E-ABF8-EAB288E3678C}" type="presOf" srcId="{528F3EA0-FF05-41BA-8D3E-F7B5C76FE089}" destId="{1C2747ED-0D77-4E6D-821C-76CAEE910644}" srcOrd="0" destOrd="0" presId="urn:microsoft.com/office/officeart/2005/8/layout/vList2"/>
    <dgm:cxn modelId="{78E808DC-54EE-4086-96B9-9988F69BD1BE}" type="presParOf" srcId="{B9ED2192-F917-4BE7-A6BE-813D7F382554}" destId="{1C2747ED-0D77-4E6D-821C-76CAEE910644}" srcOrd="0" destOrd="0" presId="urn:microsoft.com/office/officeart/2005/8/layout/vList2"/>
    <dgm:cxn modelId="{C82ED0AB-B79C-402D-89DA-1C005FB88C5B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487DD0-4D79-4180-AB81-B361B4FACE09}" type="doc">
      <dgm:prSet loTypeId="urn:microsoft.com/office/officeart/2005/8/layout/vList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28F3EA0-FF05-41BA-8D3E-F7B5C76FE089}">
      <dgm:prSet phldrT="[Text]"/>
      <dgm:spPr/>
      <dgm:t>
        <a:bodyPr/>
        <a:lstStyle/>
        <a:p>
          <a:r>
            <a:rPr lang="en-US" dirty="0" smtClean="0"/>
            <a:t>Implicit</a:t>
          </a:r>
          <a:endParaRPr lang="en-US" dirty="0"/>
        </a:p>
      </dgm:t>
    </dgm:pt>
    <dgm:pt modelId="{42AD0691-2100-4589-A096-5A8920A3DC4D}" type="parTrans" cxnId="{3F882C4D-9DE8-4C46-9B13-06A50EDA6C23}">
      <dgm:prSet/>
      <dgm:spPr/>
      <dgm:t>
        <a:bodyPr/>
        <a:lstStyle/>
        <a:p>
          <a:endParaRPr lang="en-US"/>
        </a:p>
      </dgm:t>
    </dgm:pt>
    <dgm:pt modelId="{B9A25591-E29A-4EC0-B512-75801A0FAEFC}" type="sibTrans" cxnId="{3F882C4D-9DE8-4C46-9B13-06A50EDA6C23}">
      <dgm:prSet/>
      <dgm:spPr/>
      <dgm:t>
        <a:bodyPr/>
        <a:lstStyle/>
        <a:p>
          <a:endParaRPr lang="en-US"/>
        </a:p>
      </dgm:t>
    </dgm:pt>
    <dgm:pt modelId="{0BD08EE0-BF9E-4795-9B77-0FBE4D9C3FAA}">
      <dgm:prSet phldrT="[Text]"/>
      <dgm:spPr/>
      <dgm:t>
        <a:bodyPr/>
        <a:lstStyle/>
        <a:p>
          <a:r>
            <a:rPr lang="en-US" dirty="0" smtClean="0"/>
            <a:t>Efficiency </a:t>
          </a:r>
          <a:endParaRPr lang="en-US" dirty="0"/>
        </a:p>
      </dgm:t>
    </dgm:pt>
    <dgm:pt modelId="{E2DFCC30-D744-464C-9E43-54983B0696F7}" type="parTrans" cxnId="{C460517E-0FD2-4349-9CF7-B763987A9DBB}">
      <dgm:prSet/>
      <dgm:spPr/>
      <dgm:t>
        <a:bodyPr/>
        <a:lstStyle/>
        <a:p>
          <a:endParaRPr lang="en-US"/>
        </a:p>
      </dgm:t>
    </dgm:pt>
    <dgm:pt modelId="{4F2456AF-A1CF-4FF6-8C1B-A84491924845}" type="sibTrans" cxnId="{C460517E-0FD2-4349-9CF7-B763987A9DBB}">
      <dgm:prSet/>
      <dgm:spPr/>
      <dgm:t>
        <a:bodyPr/>
        <a:lstStyle/>
        <a:p>
          <a:endParaRPr lang="en-US"/>
        </a:p>
      </dgm:t>
    </dgm:pt>
    <dgm:pt modelId="{B9ED2192-F917-4BE7-A6BE-813D7F382554}" type="pres">
      <dgm:prSet presAssocID="{66487DD0-4D79-4180-AB81-B361B4FACE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2747ED-0D77-4E6D-821C-76CAEE910644}" type="pres">
      <dgm:prSet presAssocID="{528F3EA0-FF05-41BA-8D3E-F7B5C76FE089}" presName="parentText" presStyleLbl="node1" presStyleIdx="0" presStyleCnt="1" custScaleY="69043" custLinFactNeighborY="-150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C0A0C3-950D-4232-9872-9174C1E989AA}" type="pres">
      <dgm:prSet presAssocID="{528F3EA0-FF05-41BA-8D3E-F7B5C76FE0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F882C4D-9DE8-4C46-9B13-06A50EDA6C23}" srcId="{66487DD0-4D79-4180-AB81-B361B4FACE09}" destId="{528F3EA0-FF05-41BA-8D3E-F7B5C76FE089}" srcOrd="0" destOrd="0" parTransId="{42AD0691-2100-4589-A096-5A8920A3DC4D}" sibTransId="{B9A25591-E29A-4EC0-B512-75801A0FAEFC}"/>
    <dgm:cxn modelId="{77827008-6AA6-419E-9AC9-4029061E8D33}" type="presOf" srcId="{66487DD0-4D79-4180-AB81-B361B4FACE09}" destId="{B9ED2192-F917-4BE7-A6BE-813D7F382554}" srcOrd="0" destOrd="0" presId="urn:microsoft.com/office/officeart/2005/8/layout/vList2"/>
    <dgm:cxn modelId="{E9560A93-B640-4895-B3CD-468A15897000}" type="presOf" srcId="{528F3EA0-FF05-41BA-8D3E-F7B5C76FE089}" destId="{1C2747ED-0D77-4E6D-821C-76CAEE910644}" srcOrd="0" destOrd="0" presId="urn:microsoft.com/office/officeart/2005/8/layout/vList2"/>
    <dgm:cxn modelId="{843F4E2B-AC1D-41F2-B93A-EA449ABD71BC}" type="presOf" srcId="{0BD08EE0-BF9E-4795-9B77-0FBE4D9C3FAA}" destId="{E5C0A0C3-950D-4232-9872-9174C1E989AA}" srcOrd="0" destOrd="0" presId="urn:microsoft.com/office/officeart/2005/8/layout/vList2"/>
    <dgm:cxn modelId="{C460517E-0FD2-4349-9CF7-B763987A9DBB}" srcId="{528F3EA0-FF05-41BA-8D3E-F7B5C76FE089}" destId="{0BD08EE0-BF9E-4795-9B77-0FBE4D9C3FAA}" srcOrd="0" destOrd="0" parTransId="{E2DFCC30-D744-464C-9E43-54983B0696F7}" sibTransId="{4F2456AF-A1CF-4FF6-8C1B-A84491924845}"/>
    <dgm:cxn modelId="{89EBEEC7-6062-41D5-988B-9CCE651E068D}" type="presParOf" srcId="{B9ED2192-F917-4BE7-A6BE-813D7F382554}" destId="{1C2747ED-0D77-4E6D-821C-76CAEE910644}" srcOrd="0" destOrd="0" presId="urn:microsoft.com/office/officeart/2005/8/layout/vList2"/>
    <dgm:cxn modelId="{C9B4C065-A621-46ED-96E9-C2737931297F}" type="presParOf" srcId="{B9ED2192-F917-4BE7-A6BE-813D7F382554}" destId="{E5C0A0C3-950D-4232-9872-9174C1E989A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3307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Explicit</a:t>
          </a:r>
          <a:endParaRPr lang="en-US" sz="2600" kern="1200" dirty="0"/>
        </a:p>
      </dsp:txBody>
      <dsp:txXfrm>
        <a:off x="30442" y="53749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User specified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4550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Security</a:t>
          </a:r>
          <a:endParaRPr lang="en-US" sz="1900" kern="1200" dirty="0"/>
        </a:p>
      </dsp:txBody>
      <dsp:txXfrm>
        <a:off x="22215" y="22215"/>
        <a:ext cx="1860570" cy="410642"/>
      </dsp:txXfrm>
    </dsp:sp>
    <dsp:sp modelId="{E5C0A0C3-950D-4232-9872-9174C1E989AA}">
      <dsp:nvSpPr>
        <dsp:cNvPr id="0" name=""/>
        <dsp:cNvSpPr/>
      </dsp:nvSpPr>
      <dsp:spPr>
        <a:xfrm>
          <a:off x="0" y="581738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/>
            <a:t>For confidentiality</a:t>
          </a:r>
          <a:endParaRPr lang="en-US" sz="1500" kern="1200" dirty="0"/>
        </a:p>
      </dsp:txBody>
      <dsp:txXfrm>
        <a:off x="0" y="581738"/>
        <a:ext cx="1905000" cy="59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1819"/>
          <a:ext cx="1905000" cy="6260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File Handling</a:t>
          </a:r>
          <a:endParaRPr lang="en-US" sz="2400" kern="1200" dirty="0"/>
        </a:p>
      </dsp:txBody>
      <dsp:txXfrm>
        <a:off x="30561" y="42380"/>
        <a:ext cx="1843878" cy="564921"/>
      </dsp:txXfrm>
    </dsp:sp>
    <dsp:sp modelId="{E5C0A0C3-950D-4232-9872-9174C1E989AA}">
      <dsp:nvSpPr>
        <dsp:cNvPr id="0" name=""/>
        <dsp:cNvSpPr/>
      </dsp:nvSpPr>
      <dsp:spPr>
        <a:xfrm>
          <a:off x="0" y="637863"/>
          <a:ext cx="1905000" cy="5961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Storage of information</a:t>
          </a:r>
          <a:endParaRPr lang="en-US" sz="1900" kern="1200" dirty="0"/>
        </a:p>
      </dsp:txBody>
      <dsp:txXfrm>
        <a:off x="0" y="637863"/>
        <a:ext cx="1905000" cy="596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255272"/>
          <a:ext cx="2209800" cy="42177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Query</a:t>
          </a:r>
          <a:endParaRPr lang="en-US" sz="1700" kern="1200" dirty="0"/>
        </a:p>
      </dsp:txBody>
      <dsp:txXfrm>
        <a:off x="20589" y="275861"/>
        <a:ext cx="2168622" cy="380594"/>
      </dsp:txXfrm>
    </dsp:sp>
    <dsp:sp modelId="{E5C0A0C3-950D-4232-9872-9174C1E989AA}">
      <dsp:nvSpPr>
        <dsp:cNvPr id="0" name=""/>
        <dsp:cNvSpPr/>
      </dsp:nvSpPr>
      <dsp:spPr>
        <a:xfrm>
          <a:off x="0" y="741046"/>
          <a:ext cx="2209800" cy="4636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dirty="0" smtClean="0"/>
            <a:t>improvements</a:t>
          </a:r>
          <a:endParaRPr lang="en-US" sz="1300" kern="1200" dirty="0"/>
        </a:p>
      </dsp:txBody>
      <dsp:txXfrm>
        <a:off x="0" y="741046"/>
        <a:ext cx="2209800" cy="46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76200"/>
          <a:ext cx="1905000" cy="691527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 Handling</a:t>
          </a:r>
          <a:endParaRPr lang="en-US" sz="2200" kern="1200" dirty="0"/>
        </a:p>
      </dsp:txBody>
      <dsp:txXfrm>
        <a:off x="33758" y="109958"/>
        <a:ext cx="1837484" cy="624011"/>
      </dsp:txXfrm>
    </dsp:sp>
    <dsp:sp modelId="{E5C0A0C3-950D-4232-9872-9174C1E989AA}">
      <dsp:nvSpPr>
        <dsp:cNvPr id="0" name=""/>
        <dsp:cNvSpPr/>
      </dsp:nvSpPr>
      <dsp:spPr>
        <a:xfrm>
          <a:off x="0" y="811303"/>
          <a:ext cx="1905000" cy="3643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consistency</a:t>
          </a:r>
          <a:endParaRPr lang="en-US" sz="1700" kern="1200" dirty="0"/>
        </a:p>
      </dsp:txBody>
      <dsp:txXfrm>
        <a:off x="0" y="811303"/>
        <a:ext cx="1905000" cy="3643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62361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System</a:t>
          </a:r>
          <a:endParaRPr lang="en-US" sz="2600" kern="1200" dirty="0"/>
        </a:p>
      </dsp:txBody>
      <dsp:txXfrm>
        <a:off x="30442" y="30442"/>
        <a:ext cx="1844116" cy="562726"/>
      </dsp:txXfrm>
    </dsp:sp>
    <dsp:sp modelId="{E5C0A0C3-950D-4232-9872-9174C1E989AA}">
      <dsp:nvSpPr>
        <dsp:cNvPr id="0" name=""/>
        <dsp:cNvSpPr/>
      </dsp:nvSpPr>
      <dsp:spPr>
        <a:xfrm>
          <a:off x="0" y="643312"/>
          <a:ext cx="1905000" cy="63238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Minimum specifications</a:t>
          </a:r>
          <a:endParaRPr lang="en-US" sz="2000" kern="1200" dirty="0"/>
        </a:p>
      </dsp:txBody>
      <dsp:txXfrm>
        <a:off x="0" y="643312"/>
        <a:ext cx="1905000" cy="632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100342"/>
          <a:ext cx="1905000" cy="6475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Invocation</a:t>
          </a:r>
          <a:endParaRPr lang="en-US" sz="2700" kern="1200" dirty="0"/>
        </a:p>
      </dsp:txBody>
      <dsp:txXfrm>
        <a:off x="31613" y="131955"/>
        <a:ext cx="1841774" cy="584369"/>
      </dsp:txXfrm>
    </dsp:sp>
    <dsp:sp modelId="{E5C0A0C3-950D-4232-9872-9174C1E989AA}">
      <dsp:nvSpPr>
        <dsp:cNvPr id="0" name=""/>
        <dsp:cNvSpPr/>
      </dsp:nvSpPr>
      <dsp:spPr>
        <a:xfrm>
          <a:off x="0" y="747937"/>
          <a:ext cx="19050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Start process</a:t>
          </a:r>
          <a:endParaRPr lang="en-US" sz="2100" kern="1200" dirty="0"/>
        </a:p>
      </dsp:txBody>
      <dsp:txXfrm>
        <a:off x="0" y="747937"/>
        <a:ext cx="1905000" cy="447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5099"/>
          <a:ext cx="1905000" cy="6426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Termination</a:t>
          </a:r>
          <a:endParaRPr lang="en-US" sz="2500" kern="1200" dirty="0"/>
        </a:p>
      </dsp:txBody>
      <dsp:txXfrm>
        <a:off x="31369" y="36468"/>
        <a:ext cx="1842262" cy="579862"/>
      </dsp:txXfrm>
    </dsp:sp>
    <dsp:sp modelId="{E5C0A0C3-950D-4232-9872-9174C1E989AA}">
      <dsp:nvSpPr>
        <dsp:cNvPr id="0" name=""/>
        <dsp:cNvSpPr/>
      </dsp:nvSpPr>
      <dsp:spPr>
        <a:xfrm>
          <a:off x="0" y="647700"/>
          <a:ext cx="1905000" cy="414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End process</a:t>
          </a:r>
          <a:endParaRPr lang="en-US" sz="2000" kern="1200" dirty="0"/>
        </a:p>
      </dsp:txBody>
      <dsp:txXfrm>
        <a:off x="0" y="647700"/>
        <a:ext cx="1905000" cy="41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47ED-0D77-4E6D-821C-76CAEE910644}">
      <dsp:nvSpPr>
        <dsp:cNvPr id="0" name=""/>
        <dsp:cNvSpPr/>
      </dsp:nvSpPr>
      <dsp:spPr>
        <a:xfrm>
          <a:off x="0" y="0"/>
          <a:ext cx="1905000" cy="57959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Implicit</a:t>
          </a:r>
          <a:endParaRPr lang="en-US" sz="2400" kern="1200" dirty="0"/>
        </a:p>
      </dsp:txBody>
      <dsp:txXfrm>
        <a:off x="28294" y="28294"/>
        <a:ext cx="1848412" cy="523010"/>
      </dsp:txXfrm>
    </dsp:sp>
    <dsp:sp modelId="{E5C0A0C3-950D-4232-9872-9174C1E989AA}">
      <dsp:nvSpPr>
        <dsp:cNvPr id="0" name=""/>
        <dsp:cNvSpPr/>
      </dsp:nvSpPr>
      <dsp:spPr>
        <a:xfrm>
          <a:off x="0" y="647699"/>
          <a:ext cx="1905000" cy="5796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8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Efficiency </a:t>
          </a:r>
          <a:endParaRPr lang="en-US" sz="1900" kern="1200" dirty="0"/>
        </a:p>
      </dsp:txBody>
      <dsp:txXfrm>
        <a:off x="0" y="647699"/>
        <a:ext cx="19050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7/21/2018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16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7/21/2018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July 21,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AMS_Admin_DeleteAsset.docx" TargetMode="External"/><Relationship Id="rId3" Type="http://schemas.openxmlformats.org/officeDocument/2006/relationships/hyperlink" Target="AMS_Admin_Login.docx" TargetMode="External"/><Relationship Id="rId7" Type="http://schemas.openxmlformats.org/officeDocument/2006/relationships/hyperlink" Target="AMS_Admin_ModifyAsset.docx" TargetMode="External"/><Relationship Id="rId2" Type="http://schemas.openxmlformats.org/officeDocument/2006/relationships/hyperlink" Target="AMS_ManagerLogin.doc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MS_Admin_AddAsset.docx" TargetMode="External"/><Relationship Id="rId5" Type="http://schemas.openxmlformats.org/officeDocument/2006/relationships/hyperlink" Target="AMS_Manager_ViewRequest.docx" TargetMode="External"/><Relationship Id="rId10" Type="http://schemas.openxmlformats.org/officeDocument/2006/relationships/hyperlink" Target="AMS_Admin_Accept_Reject.docx" TargetMode="External"/><Relationship Id="rId4" Type="http://schemas.openxmlformats.org/officeDocument/2006/relationships/hyperlink" Target="AMS_Manager_RaiseRequest.docx" TargetMode="External"/><Relationship Id="rId9" Type="http://schemas.openxmlformats.org/officeDocument/2006/relationships/hyperlink" Target="AMS_Admin_ViewAsset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MS_Defects.xls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dafile:8081/OnlineBankingProjectSp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47" Type="http://schemas.microsoft.com/office/2007/relationships/diagramDrawing" Target="../diagrams/drawing11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Relationship Id="rId46" Type="http://schemas.openxmlformats.org/officeDocument/2006/relationships/diagramColors" Target="../diagrams/colors11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45" Type="http://schemas.openxmlformats.org/officeDocument/2006/relationships/diagramQuickStyle" Target="../diagrams/quickStyle11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diagramLayout" Target="../diagrams/layout1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Online Banking System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A</a:t>
            </a:r>
            <a:r>
              <a:rPr lang="en-US" sz="2400" b="0" dirty="0">
                <a:solidFill>
                  <a:schemeClr val="tx1"/>
                </a:solidFill>
              </a:rPr>
              <a:t> use case is a written description of how users will perform tasks on 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website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use case is a methodology used in system analysis to identify, clarify, and organize system requirements.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r>
              <a:rPr lang="en-US" sz="2400" b="0" dirty="0">
                <a:solidFill>
                  <a:schemeClr val="tx1"/>
                </a:solidFill>
              </a:rPr>
              <a:t>The use case is made up of a set of possible sequences of interactions between systems and users in a particular environment and related to a particular goal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A use case can be thought of as a collection of possible scenarios related to a particular goal, indeed, the use case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goal are sometimes considered to be synonymous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400" b="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LINK: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9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260920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0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21266"/>
            <a:ext cx="8229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Login:</a:t>
            </a:r>
            <a:endParaRPr lang="en-US" dirty="0" smtClean="0">
              <a:solidFill>
                <a:schemeClr val="tx1"/>
              </a:solidFill>
              <a:hlinkClick r:id="rId2" action="ppaction://hlinkfile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Admin Login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 User </a:t>
            </a:r>
            <a:r>
              <a:rPr lang="en-US" b="0" dirty="0">
                <a:solidFill>
                  <a:schemeClr val="tx1"/>
                </a:solidFill>
                <a:hlinkClick r:id="rId3" action="ppaction://hlinkfile"/>
              </a:rPr>
              <a:t>Login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Functionalities: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 Manager Create account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Manager View all transactions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6" action="ppaction://hlinkfile"/>
              </a:rPr>
              <a:t>User View mini/detailed statement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7" action="ppaction://hlinkfile"/>
              </a:rPr>
              <a:t>User Request add details 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8" action="ppaction://hlinkfile"/>
              </a:rPr>
              <a:t> User Request Check book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9" action="ppaction://hlinkfile"/>
              </a:rPr>
              <a:t>User track service request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hlinkClick r:id="rId10" action="ppaction://hlinkfile"/>
              </a:rPr>
              <a:t>User fund transfer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424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defect is an error or a bug, in the application that causes it to produce an incorrect or unexpected results. 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A programmer while designing and building the software can make mistake or error.</a:t>
            </a:r>
          </a:p>
          <a:p>
            <a:pPr>
              <a:lnSpc>
                <a:spcPct val="160000"/>
              </a:lnSpc>
            </a:pPr>
            <a:r>
              <a:rPr lang="en-US" sz="2900" b="0" dirty="0" smtClean="0">
                <a:solidFill>
                  <a:schemeClr val="tx1"/>
                </a:solidFill>
              </a:rPr>
              <a:t>These mistakes or errors mean that there are flaws in the software, these are called defects and the report written for logging these defects is called a defect report.</a:t>
            </a:r>
          </a:p>
          <a:p>
            <a:endParaRPr lang="en-US" sz="2900" b="0" dirty="0" smtClean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endParaRPr lang="en-US" sz="2000" b="0" dirty="0">
              <a:solidFill>
                <a:schemeClr val="tx1"/>
              </a:solidFill>
            </a:endParaRPr>
          </a:p>
          <a:p>
            <a:endParaRPr lang="en-US" sz="20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LINK:	</a:t>
            </a:r>
            <a:r>
              <a:rPr lang="en-US" sz="2400" b="0" dirty="0" smtClean="0">
                <a:solidFill>
                  <a:schemeClr val="tx1"/>
                </a:solidFill>
                <a:hlinkClick r:id="rId2" action="ppaction://hlinkfile"/>
              </a:rPr>
              <a:t> Defect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DEFECTS FOUND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Even after entering the invalid user id and password for more than three times the account is not locked.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registration page is not able to navigate for adding a new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>
                <a:solidFill>
                  <a:schemeClr val="tx1"/>
                </a:solidFill>
              </a:rPr>
              <a:t>The account holder name in the registration page is accepting numerical characters.</a:t>
            </a:r>
            <a:endParaRPr lang="en-IN" b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account holder address in the registration page is accepting more than 200 characters.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</a:t>
            </a:r>
            <a:r>
              <a:rPr lang="en-US" b="0" dirty="0" smtClean="0">
                <a:solidFill>
                  <a:schemeClr val="tx1"/>
                </a:solidFill>
              </a:rPr>
              <a:t>opening balance entered by the account holder is accepting all characters.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" y="1213148"/>
            <a:ext cx="7696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177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DEFECTS FOUND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account holder is not able to scroll the select bar for selecting select question.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account holder is able to register by clicking register button if fields are not </a:t>
            </a:r>
            <a:r>
              <a:rPr lang="en-US" b="0" dirty="0" smtClean="0">
                <a:solidFill>
                  <a:schemeClr val="tx1"/>
                </a:solidFill>
              </a:rPr>
              <a:t>entered.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account holder is not able to scroll the select month bar to select the </a:t>
            </a:r>
            <a:r>
              <a:rPr lang="en-US" b="0" dirty="0" smtClean="0">
                <a:solidFill>
                  <a:schemeClr val="tx1"/>
                </a:solidFill>
              </a:rPr>
              <a:t>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account holder is not able to view the transactions by click view </a:t>
            </a:r>
            <a:r>
              <a:rPr lang="en-US" b="0" dirty="0" smtClean="0">
                <a:solidFill>
                  <a:schemeClr val="tx1"/>
                </a:solidFill>
              </a:rPr>
              <a:t>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>
                <a:solidFill>
                  <a:schemeClr val="tx1"/>
                </a:solidFill>
              </a:rPr>
              <a:t>The </a:t>
            </a:r>
            <a:r>
              <a:rPr lang="en-US" b="0" dirty="0">
                <a:solidFill>
                  <a:schemeClr val="tx1"/>
                </a:solidFill>
              </a:rPr>
              <a:t>Mini/Detailed statements are not present in account holder </a:t>
            </a:r>
            <a:r>
              <a:rPr lang="en-US" b="0" dirty="0" smtClean="0">
                <a:solidFill>
                  <a:schemeClr val="tx1"/>
                </a:solidFill>
              </a:rPr>
              <a:t>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registration page is </a:t>
            </a:r>
            <a:r>
              <a:rPr lang="en-US" b="0" dirty="0" smtClean="0">
                <a:solidFill>
                  <a:schemeClr val="tx1"/>
                </a:solidFill>
              </a:rPr>
              <a:t>showing </a:t>
            </a:r>
            <a:r>
              <a:rPr lang="en-US" b="0" dirty="0">
                <a:solidFill>
                  <a:schemeClr val="tx1"/>
                </a:solidFill>
              </a:rPr>
              <a:t>the pan card is already existing for every new </a:t>
            </a:r>
            <a:r>
              <a:rPr lang="en-US" b="0" dirty="0" smtClean="0">
                <a:solidFill>
                  <a:schemeClr val="tx1"/>
                </a:solidFill>
              </a:rPr>
              <a:t>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</a:rPr>
              <a:t>The pan card is validating when it left with </a:t>
            </a:r>
            <a:r>
              <a:rPr lang="en-US" b="0" dirty="0" smtClean="0">
                <a:solidFill>
                  <a:schemeClr val="tx1"/>
                </a:solidFill>
              </a:rPr>
              <a:t>blank.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47800"/>
            <a:ext cx="76200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User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411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 link</a:t>
            </a:r>
            <a:endParaRPr lang="en-IN" sz="32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63640"/>
            <a:ext cx="8420099" cy="4472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9700" y="1054881"/>
            <a:ext cx="6019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 http</a:t>
            </a:r>
            <a:r>
              <a:rPr lang="en-US" u="sng" spc="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ndafile:8081/OnlineBankingProjectSpring/    </a:t>
            </a:r>
            <a:r>
              <a:rPr lang="en-US" u="sng" spc="10" dirty="0" smtClean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pc="1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Adequacy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</a:rPr>
              <a:t>This defines the number of actual test cases created vs estimated test cases at the end of test case preparation phase. It is calculated </a:t>
            </a:r>
            <a:r>
              <a:rPr lang="en-US" sz="2400" b="0" dirty="0" smtClean="0">
                <a:solidFill>
                  <a:schemeClr val="tx1"/>
                </a:solidFill>
              </a:rPr>
              <a:t>as</a:t>
            </a:r>
            <a:endParaRPr lang="en-US" sz="2400" dirty="0"/>
          </a:p>
          <a:p>
            <a:pPr marL="0" indent="0">
              <a:buNone/>
            </a:pPr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Adequacy = No. of  actual Test cases*100/No.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estimated Test cases estimated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=(159*100)/200</a:t>
            </a:r>
          </a:p>
          <a:p>
            <a:pPr marL="0" indent="0">
              <a:buNone/>
            </a:pP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=79.5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6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R . </a:t>
            </a:r>
            <a:r>
              <a:rPr lang="en-IN" dirty="0">
                <a:solidFill>
                  <a:schemeClr val="tx1"/>
                </a:solidFill>
              </a:rPr>
              <a:t>SARU </a:t>
            </a:r>
            <a:r>
              <a:rPr lang="en-IN" dirty="0" smtClean="0">
                <a:solidFill>
                  <a:schemeClr val="tx1"/>
                </a:solidFill>
              </a:rPr>
              <a:t>LATHA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JAHNAVI KANTHAMNENI 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KUNCHA SWATHI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UDDARAJU GEETHIKA</a:t>
            </a:r>
          </a:p>
          <a:p>
            <a:pPr>
              <a:lnSpc>
                <a:spcPct val="200000"/>
              </a:lnSpc>
            </a:pPr>
            <a:r>
              <a:rPr lang="en-IN" dirty="0" smtClean="0">
                <a:solidFill>
                  <a:schemeClr val="tx1"/>
                </a:solidFill>
              </a:rPr>
              <a:t>VANDANAPU BHAVYA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28800"/>
            <a:ext cx="8001000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This metrics defines the effectiveness of the test cases which is measured in terms of the number of defects found in testing with using the test cases.</a:t>
            </a:r>
          </a:p>
          <a:p>
            <a:pPr algn="l"/>
            <a:endParaRPr lang="en-US" sz="2400" b="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 Effectiveness =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No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. of defects detected </a:t>
            </a:r>
            <a:r>
              <a:rPr lang="en-US" sz="2400" b="0" dirty="0" smtClean="0">
                <a:solidFill>
                  <a:schemeClr val="tx1"/>
                </a:solidFill>
                <a:cs typeface="Times New Roman" pitchFamily="18" charset="0"/>
              </a:rPr>
              <a:t>using </a:t>
            </a:r>
            <a:r>
              <a:rPr lang="en-US" sz="2400" b="0" dirty="0">
                <a:solidFill>
                  <a:schemeClr val="tx1"/>
                </a:solidFill>
                <a:cs typeface="Times New Roman" pitchFamily="18" charset="0"/>
              </a:rPr>
              <a:t>test cases*100)/total no of defects detected in testing</a:t>
            </a:r>
          </a:p>
          <a:p>
            <a:pPr lvl="2" algn="l"/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=(53*100)/70</a:t>
            </a:r>
          </a:p>
          <a:p>
            <a:pPr lvl="2" algn="l"/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smtClean="0">
                <a:solidFill>
                  <a:schemeClr val="tx1"/>
                </a:solidFill>
              </a:rPr>
              <a:t>=75.71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6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Statistics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2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			= 159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Passed		= 106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Test Cases Failed		= 53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efects Logged		= 44</a:t>
            </a:r>
          </a:p>
          <a:p>
            <a:pPr marL="0" indent="0">
              <a:buNone/>
            </a:pP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 Cases			= 9</a:t>
            </a:r>
            <a:endParaRPr lang="en-US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0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 Matrix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05800" cy="5181600"/>
          </a:xfr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83878" y="251460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OVERVIEW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ACTORS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REQUIREMENT ITEMIZATION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USECASE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DEFECTS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APPLICATION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ADEQUACY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TEST CASE EFFECTIVENESS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PROJECT 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TRACEABALITY MATRIX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51" y="68264"/>
            <a:ext cx="8229600" cy="79216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18" y="1447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 smtClean="0">
                <a:solidFill>
                  <a:schemeClr val="tx1"/>
                </a:solidFill>
              </a:rPr>
              <a:t>This </a:t>
            </a:r>
            <a:r>
              <a:rPr lang="en-US" sz="2000" b="0" dirty="0">
                <a:solidFill>
                  <a:schemeClr val="tx1"/>
                </a:solidFill>
              </a:rPr>
              <a:t>project is aimed at developing an online Banking System (OBS) for Account holders and Bank admin. Online Banking allows account holders to view mini/detailed statements and do fund </a:t>
            </a:r>
            <a:r>
              <a:rPr lang="en-US" sz="2000" b="0" dirty="0" smtClean="0">
                <a:solidFill>
                  <a:schemeClr val="tx1"/>
                </a:solidFill>
              </a:rPr>
              <a:t>transfer. It </a:t>
            </a:r>
            <a:r>
              <a:rPr lang="en-US" sz="2000" b="0" dirty="0">
                <a:solidFill>
                  <a:schemeClr val="tx1"/>
                </a:solidFill>
              </a:rPr>
              <a:t>allows the bank admin to create account and view all transactions on a secure </a:t>
            </a:r>
            <a:r>
              <a:rPr lang="en-US" sz="2000" b="0" dirty="0" smtClean="0">
                <a:solidFill>
                  <a:schemeClr val="tx1"/>
                </a:solidFill>
              </a:rPr>
              <a:t>website.</a:t>
            </a:r>
            <a:endParaRPr 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Admin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Test case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>
                <a:solidFill>
                  <a:schemeClr val="tx1"/>
                </a:solidFill>
              </a:rPr>
              <a:t>the smallest unit of the testing </a:t>
            </a:r>
            <a:r>
              <a:rPr lang="en-US" sz="2400" b="0" dirty="0" smtClean="0">
                <a:solidFill>
                  <a:schemeClr val="tx1"/>
                </a:solidFill>
              </a:rPr>
              <a:t>plan.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Test case gives </a:t>
            </a:r>
            <a:r>
              <a:rPr lang="en-US" sz="2400" b="0" dirty="0">
                <a:solidFill>
                  <a:schemeClr val="tx1"/>
                </a:solidFill>
              </a:rPr>
              <a:t>description of necessary actions and parameters to achieve and verify the expected </a:t>
            </a:r>
            <a:r>
              <a:rPr lang="en-US" sz="2400" b="0" dirty="0" smtClean="0">
                <a:solidFill>
                  <a:schemeClr val="tx1"/>
                </a:solidFill>
              </a:rPr>
              <a:t>behavior </a:t>
            </a:r>
            <a:r>
              <a:rPr lang="en-US" sz="2400" b="0" dirty="0">
                <a:solidFill>
                  <a:schemeClr val="tx1"/>
                </a:solidFill>
              </a:rPr>
              <a:t>of a particular function or the part of the tested </a:t>
            </a:r>
            <a:r>
              <a:rPr lang="en-US" sz="2400" b="0" dirty="0" smtClean="0">
                <a:solidFill>
                  <a:schemeClr val="tx1"/>
                </a:solidFill>
              </a:rPr>
              <a:t>software.</a:t>
            </a:r>
          </a:p>
          <a:p>
            <a:pPr algn="just"/>
            <a:r>
              <a:rPr lang="en-US" sz="2400" b="0" dirty="0" smtClean="0">
                <a:solidFill>
                  <a:schemeClr val="tx1"/>
                </a:solidFill>
              </a:rPr>
              <a:t>A </a:t>
            </a:r>
            <a:r>
              <a:rPr lang="en-US" sz="2400" b="0" dirty="0">
                <a:solidFill>
                  <a:schemeClr val="tx1"/>
                </a:solidFill>
              </a:rPr>
              <a:t>test case is a set of conditions or variables under which a tester will determine whether a system under test satisfies requirements or works correctly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The process of developing test cases can also help find problems in the requirements or design of an application.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4" y="152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93" y="17677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830" y="5382961"/>
            <a:ext cx="7772400" cy="84097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:</a:t>
            </a:r>
            <a:endParaRPr lang="en-US" sz="2800" b="0" dirty="0"/>
          </a:p>
        </p:txBody>
      </p:sp>
      <p:sp>
        <p:nvSpPr>
          <p:cNvPr id="10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46813602"/>
              </p:ext>
            </p:extLst>
          </p:nvPr>
        </p:nvGraphicFramePr>
        <p:xfrm>
          <a:off x="5005386" y="2276872"/>
          <a:ext cx="3681413" cy="31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86212" y="1326759"/>
            <a:ext cx="1828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24138" y="1688148"/>
            <a:ext cx="2171700" cy="697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  <a:endCxn id="11" idx="0"/>
          </p:cNvCxnSpPr>
          <p:nvPr/>
        </p:nvCxnSpPr>
        <p:spPr>
          <a:xfrm>
            <a:off x="4900612" y="1696091"/>
            <a:ext cx="1945480" cy="5807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655190669"/>
              </p:ext>
            </p:extLst>
          </p:nvPr>
        </p:nvGraphicFramePr>
        <p:xfrm>
          <a:off x="1043609" y="2445190"/>
          <a:ext cx="3096344" cy="182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426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 ITEMIZATION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Requirements </a:t>
            </a:r>
            <a:r>
              <a:rPr lang="en-US" sz="2400" b="0" dirty="0">
                <a:solidFill>
                  <a:schemeClr val="tx1"/>
                </a:solidFill>
              </a:rPr>
              <a:t>validation is an iterative process which takes place throughout the lifecycle of the project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During elicitation, analysis and specification you should constantly be questioning and clarifying the data given to you in order to check its validity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This will ensure that the SRS that you produce is complete, consistent </a:t>
            </a:r>
            <a:r>
              <a:rPr lang="en-US" sz="2400" b="0" dirty="0" smtClean="0">
                <a:solidFill>
                  <a:schemeClr val="tx1"/>
                </a:solidFill>
              </a:rPr>
              <a:t>and </a:t>
            </a:r>
            <a:r>
              <a:rPr lang="en-US" sz="2400" b="0" dirty="0">
                <a:solidFill>
                  <a:schemeClr val="tx1"/>
                </a:solidFill>
              </a:rPr>
              <a:t>ready for the formal validation process. </a:t>
            </a:r>
            <a:endParaRPr lang="en-US" sz="2400" b="0" dirty="0" smtClean="0">
              <a:solidFill>
                <a:schemeClr val="tx1"/>
              </a:solidFill>
            </a:endParaRPr>
          </a:p>
          <a:p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US" sz="2400" b="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LINK: </a:t>
            </a:r>
            <a:endParaRPr lang="en-US" sz="2400" b="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8948" y="362977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And Functional Decomposition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207828"/>
              </p:ext>
            </p:extLst>
          </p:nvPr>
        </p:nvGraphicFramePr>
        <p:xfrm>
          <a:off x="4648200" y="1066799"/>
          <a:ext cx="1905000" cy="124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31537518"/>
              </p:ext>
            </p:extLst>
          </p:nvPr>
        </p:nvGraphicFramePr>
        <p:xfrm>
          <a:off x="762000" y="4953000"/>
          <a:ext cx="2209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712535"/>
              </p:ext>
            </p:extLst>
          </p:nvPr>
        </p:nvGraphicFramePr>
        <p:xfrm>
          <a:off x="3581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433548"/>
              </p:ext>
            </p:extLst>
          </p:nvPr>
        </p:nvGraphicFramePr>
        <p:xfrm>
          <a:off x="304800" y="35211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9288730"/>
              </p:ext>
            </p:extLst>
          </p:nvPr>
        </p:nvGraphicFramePr>
        <p:xfrm>
          <a:off x="3048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44857622"/>
              </p:ext>
            </p:extLst>
          </p:nvPr>
        </p:nvGraphicFramePr>
        <p:xfrm>
          <a:off x="2400300" y="1066800"/>
          <a:ext cx="1905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84257087"/>
              </p:ext>
            </p:extLst>
          </p:nvPr>
        </p:nvGraphicFramePr>
        <p:xfrm>
          <a:off x="6858000" y="2111422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19113940"/>
              </p:ext>
            </p:extLst>
          </p:nvPr>
        </p:nvGraphicFramePr>
        <p:xfrm>
          <a:off x="6858000" y="3439235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64186853"/>
              </p:ext>
            </p:extLst>
          </p:nvPr>
        </p:nvGraphicFramePr>
        <p:xfrm>
          <a:off x="6248400" y="5105400"/>
          <a:ext cx="1905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  <p:sp>
        <p:nvSpPr>
          <p:cNvPr id="14" name="Oval 13"/>
          <p:cNvSpPr/>
          <p:nvPr/>
        </p:nvSpPr>
        <p:spPr>
          <a:xfrm>
            <a:off x="3599597" y="2655058"/>
            <a:ext cx="1447800" cy="152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RVFD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18334" y="2017594"/>
            <a:ext cx="240469" cy="74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33097" y="2523220"/>
            <a:ext cx="1313597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6"/>
          </p:cNvCxnSpPr>
          <p:nvPr/>
        </p:nvCxnSpPr>
        <p:spPr>
          <a:xfrm>
            <a:off x="5047397" y="3417058"/>
            <a:ext cx="1714500" cy="1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38073" y="3796442"/>
            <a:ext cx="1310327" cy="10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</p:cNvCxnSpPr>
          <p:nvPr/>
        </p:nvCxnSpPr>
        <p:spPr>
          <a:xfrm>
            <a:off x="4323497" y="4179058"/>
            <a:ext cx="0" cy="9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684380" y="4023815"/>
            <a:ext cx="1184441" cy="101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271109" y="3521122"/>
            <a:ext cx="1310291" cy="27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00301" y="2655059"/>
            <a:ext cx="1266398" cy="4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3352801" y="2017594"/>
            <a:ext cx="722638" cy="8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</TotalTime>
  <Words>746</Words>
  <Application>Microsoft Office PowerPoint</Application>
  <PresentationFormat>On-screen Show (4:3)</PresentationFormat>
  <Paragraphs>148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Bookman Old Style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CONTENTS</vt:lpstr>
      <vt:lpstr>OVERVIEW OF THE PROJECT</vt:lpstr>
      <vt:lpstr>                                            ACTORS</vt:lpstr>
      <vt:lpstr>PowerPoint Presentation</vt:lpstr>
      <vt:lpstr>Link :</vt:lpstr>
      <vt:lpstr>REQUIREMENT  ITEMIZATION</vt:lpstr>
      <vt:lpstr>PowerPoint Presentation</vt:lpstr>
      <vt:lpstr>USE CASES</vt:lpstr>
      <vt:lpstr>USE CASES</vt:lpstr>
      <vt:lpstr>USE CASE DIAGRAM</vt:lpstr>
      <vt:lpstr>USE CASE DIAGRAM</vt:lpstr>
      <vt:lpstr>USE CASE HYPERLINKS</vt:lpstr>
      <vt:lpstr>DFDR</vt:lpstr>
      <vt:lpstr>DEFECTS FOUND</vt:lpstr>
      <vt:lpstr>DEFECTS FOUND</vt:lpstr>
      <vt:lpstr>PowerPoint Presentation</vt:lpstr>
      <vt:lpstr>Test Case Adequacy </vt:lpstr>
      <vt:lpstr>Test Case Effectiveness</vt:lpstr>
      <vt:lpstr>Project Statistics</vt:lpstr>
      <vt:lpstr>Traceability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R, Sarulatha</cp:lastModifiedBy>
  <cp:revision>176</cp:revision>
  <dcterms:created xsi:type="dcterms:W3CDTF">2015-08-27T08:52:20Z</dcterms:created>
  <dcterms:modified xsi:type="dcterms:W3CDTF">2018-07-21T09:36:53Z</dcterms:modified>
</cp:coreProperties>
</file>