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FIFA Player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Data-Driven Insights for Player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Analyzed dataset of 18207 players</a:t>
            </a:r>
          </a:p>
          <a:p>
            <a:r>
              <a:t>- Examined player attributes, values, and performance metrics</a:t>
            </a:r>
          </a:p>
          <a:p>
            <a:r>
              <a:t>- Identified key patterns and clusters</a:t>
            </a:r>
          </a:p>
          <a:p>
            <a:r>
              <a:t>- Developed actionable insights for player evaluation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Player values are highly right-skewed</a:t>
            </a:r>
          </a:p>
          <a:p>
            <a:r>
              <a:t>2. 5 distinct player clusters identified</a:t>
            </a:r>
          </a:p>
          <a:p>
            <a:r>
              <a:t>3. Potential peaks at age 20-22</a:t>
            </a:r>
          </a:p>
          <a:p>
            <a:r>
              <a:t>4. Top clubs dominate in both quality and value</a:t>
            </a:r>
          </a:p>
          <a:p>
            <a:r>
              <a:t>5. Different positions have distinct attribute profiles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Value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valu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Nationalities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op_national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vs Potential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ge_potential_over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Player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layer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Clubs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op_clu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Focus scouting on players aged 20-25 with high potential</a:t>
            </a:r>
          </a:p>
          <a:p>
            <a:r>
              <a:t>2. Consider cluster-specific training programs</a:t>
            </a:r>
          </a:p>
          <a:p>
            <a:r>
              <a:t>3. Value for money can be found in certain nationality markets</a:t>
            </a:r>
          </a:p>
          <a:p>
            <a:r>
              <a:t>4. Balance squad with both technical and physical players</a:t>
            </a:r>
          </a:p>
          <a:p>
            <a:r>
              <a:t>5. Monitor player development curves carefully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