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1" r:id="rId3"/>
    <p:sldId id="281" r:id="rId4"/>
    <p:sldId id="282" r:id="rId5"/>
    <p:sldId id="283" r:id="rId6"/>
    <p:sldId id="284" r:id="rId7"/>
    <p:sldId id="262" r:id="rId8"/>
    <p:sldId id="287" r:id="rId9"/>
    <p:sldId id="286" r:id="rId10"/>
    <p:sldId id="267" r:id="rId11"/>
    <p:sldId id="268" r:id="rId12"/>
    <p:sldId id="269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2"/>
            <p14:sldId id="283"/>
            <p14:sldId id="284"/>
            <p14:sldId id="262"/>
            <p14:sldId id="287"/>
          </p14:sldIdLst>
        </p14:section>
        <p14:section name="Topic 1" id="{6D9936A3-3945-4757-BC8B-B5C252D8E036}">
          <p14:sldIdLst>
            <p14:sldId id="286"/>
            <p14:sldId id="267"/>
          </p14:sldIdLst>
        </p14:section>
        <p14:section name="Sample Slides for Visuals" id="{BAB3A466-96C9-4230-9978-795378D75699}">
          <p14:sldIdLst>
            <p14:sldId id="268"/>
            <p14:sldId id="269"/>
          </p14:sldIdLst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62" autoAdjust="0"/>
    <p:restoredTop sz="84014" autoAdjust="0"/>
  </p:normalViewPr>
  <p:slideViewPr>
    <p:cSldViewPr>
      <p:cViewPr varScale="1">
        <p:scale>
          <a:sx n="79" d="100"/>
          <a:sy n="79" d="100"/>
        </p:scale>
        <p:origin x="-121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0"/>
  <c:chart>
    <c:autoTitleDeleted val="1"/>
    <c:plotArea>
      <c:layout/>
      <c:lineChart>
        <c:grouping val="standard"/>
        <c:dLbls/>
        <c:marker val="1"/>
        <c:axId val="150737664"/>
        <c:axId val="150739200"/>
      </c:lineChart>
      <c:catAx>
        <c:axId val="150737664"/>
        <c:scaling>
          <c:orientation val="minMax"/>
        </c:scaling>
        <c:delete val="1"/>
        <c:axPos val="b"/>
        <c:tickLblPos val="nextTo"/>
        <c:crossAx val="150739200"/>
        <c:crosses val="autoZero"/>
        <c:auto val="1"/>
        <c:lblAlgn val="ctr"/>
        <c:lblOffset val="100"/>
      </c:catAx>
      <c:valAx>
        <c:axId val="150739200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1507376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noFill/>
  </c:spPr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LOGIN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 LOGIN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0E0607DB-1182-4418-A0F1-829900C1DE8E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364064A-7136-4F00-8307-4B3469F5D5E3}" type="parTrans" cxnId="{9C51FD3A-C1C6-4459-B54B-A23342BEBB24}">
      <dgm:prSet/>
      <dgm:spPr/>
      <dgm:t>
        <a:bodyPr/>
        <a:lstStyle/>
        <a:p>
          <a:endParaRPr lang="en-US"/>
        </a:p>
      </dgm:t>
    </dgm:pt>
    <dgm:pt modelId="{9729684E-2DB9-46BB-BB61-D594866CE743}" type="sibTrans" cxnId="{9C51FD3A-C1C6-4459-B54B-A23342BEBB24}">
      <dgm:prSet/>
      <dgm:spPr/>
      <dgm:t>
        <a:bodyPr/>
        <a:lstStyle/>
        <a:p>
          <a:endParaRPr lang="en-US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ACCOUNT DETAILS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8361DF9C-C93F-4C3D-9F4C-91A88757E797}">
      <dgm:prSet custT="1"/>
      <dgm:spPr/>
      <dgm:t>
        <a:bodyPr/>
        <a:lstStyle/>
        <a:p>
          <a:r>
            <a:rPr lang="en-US" sz="32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TRANSACTION DETAILS</a:t>
          </a:r>
          <a:endParaRPr lang="en-US" sz="32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FCF35D9C-3F80-4A94-85F8-0CF9B668D4DD}" type="parTrans" cxnId="{630259D6-D6A9-4605-B54E-CD74C82985B5}">
      <dgm:prSet/>
      <dgm:spPr/>
      <dgm:t>
        <a:bodyPr/>
        <a:lstStyle/>
        <a:p>
          <a:endParaRPr lang="en-US"/>
        </a:p>
      </dgm:t>
    </dgm:pt>
    <dgm:pt modelId="{AABF9898-C9B7-42A0-9A04-0CF289C42C44}" type="sibTrans" cxnId="{630259D6-D6A9-4605-B54E-CD74C82985B5}">
      <dgm:prSet/>
      <dgm:spPr/>
      <dgm:t>
        <a:bodyPr/>
        <a:lstStyle/>
        <a:p>
          <a:endParaRPr lang="en-U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67919A7-A683-4372-BBE9-8F2EF3547D66}" type="pres">
      <dgm:prSet presAssocID="{88B75C29-8054-417D-BCE3-878A55118F6D}" presName="sp" presStyleCnt="0"/>
      <dgm:spPr/>
      <dgm:t>
        <a:bodyPr/>
        <a:lstStyle/>
        <a:p>
          <a:endParaRPr lang="en-US"/>
        </a:p>
      </dgm:t>
    </dgm:pt>
    <dgm:pt modelId="{E73A0EF0-3B6A-46D8-8949-E80CDD5FDA46}" type="pres">
      <dgm:prSet presAssocID="{0E0607DB-1182-4418-A0F1-829900C1DE8E}" presName="linNode" presStyleCnt="0"/>
      <dgm:spPr/>
      <dgm:t>
        <a:bodyPr/>
        <a:lstStyle/>
        <a:p>
          <a:endParaRPr lang="en-US"/>
        </a:p>
      </dgm:t>
    </dgm:pt>
    <dgm:pt modelId="{C5E92F47-5C29-4B7A-97E8-A3CBC4AFE091}" type="pres">
      <dgm:prSet presAssocID="{0E0607DB-1182-4418-A0F1-829900C1DE8E}" presName="parentText" presStyleLbl="node1" presStyleIdx="3" presStyleCnt="4" custScaleX="513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EA039-8ECC-4CDC-BCF0-55BBB22B2BF5}" type="pres">
      <dgm:prSet presAssocID="{0E0607DB-1182-4418-A0F1-829900C1DE8E}" presName="descendantText" presStyleLbl="alignAccFollowNode1" presStyleIdx="3" presStyleCnt="4" custScaleX="127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9F0E3C-46E1-4C89-AF1B-61455374B1E9}" type="presOf" srcId="{6BE4E373-0656-4EDC-821E-BE09C952B1F6}" destId="{C7C3E6FD-D83F-4BDA-907E-B5EE041DA931}" srcOrd="0" destOrd="0" presId="urn:microsoft.com/office/officeart/2005/8/layout/vList5"/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E415CC55-CA9A-4EF1-AE65-DF0479BBEEE6}" type="presOf" srcId="{8361DF9C-C93F-4C3D-9F4C-91A88757E797}" destId="{9CDEA039-8ECC-4CDC-BCF0-55BBB22B2BF5}" srcOrd="0" destOrd="0" presId="urn:microsoft.com/office/officeart/2005/8/layout/vList5"/>
    <dgm:cxn modelId="{CCBF265F-B4CB-483E-AC95-301FE9F5AE50}" type="presOf" srcId="{1E4D3931-0DBD-4211-A24A-6AF364284B1E}" destId="{D54B1729-BC98-42C1-9C6C-D65DCBA4358F}" srcOrd="0" destOrd="0" presId="urn:microsoft.com/office/officeart/2005/8/layout/vList5"/>
    <dgm:cxn modelId="{ADEA199D-B390-4DA9-8074-603DE5DECF77}" type="presOf" srcId="{AA046201-5C4D-445E-BF0B-5C6D2B0A1945}" destId="{C04276DC-EE64-470A-B8BC-09067B8045FA}" srcOrd="0" destOrd="0" presId="urn:microsoft.com/office/officeart/2005/8/layout/vList5"/>
    <dgm:cxn modelId="{C27DF42E-A109-4450-9CAA-A981B3BBCA01}" type="presOf" srcId="{C59269D0-92A5-481C-BA64-727AFB0DD545}" destId="{B37A5355-225B-4C6F-AED7-6C620F99EECC}" srcOrd="0" destOrd="0" presId="urn:microsoft.com/office/officeart/2005/8/layout/vList5"/>
    <dgm:cxn modelId="{D0DE748A-BA75-46A4-A1A4-0FB0706BB91F}" type="presOf" srcId="{F6FEADD9-F67D-41F5-BA4C-3C84956E7F46}" destId="{AAE7A1E6-6847-453D-B55B-8A82BF138C1D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630259D6-D6A9-4605-B54E-CD74C82985B5}" srcId="{0E0607DB-1182-4418-A0F1-829900C1DE8E}" destId="{8361DF9C-C93F-4C3D-9F4C-91A88757E797}" srcOrd="0" destOrd="0" parTransId="{FCF35D9C-3F80-4A94-85F8-0CF9B668D4DD}" sibTransId="{AABF9898-C9B7-42A0-9A04-0CF289C42C44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9C51FD3A-C1C6-4459-B54B-A23342BEBB24}" srcId="{F6FEADD9-F67D-41F5-BA4C-3C84956E7F46}" destId="{0E0607DB-1182-4418-A0F1-829900C1DE8E}" srcOrd="3" destOrd="0" parTransId="{5364064A-7136-4F00-8307-4B3469F5D5E3}" sibTransId="{9729684E-2DB9-46BB-BB61-D594866CE743}"/>
    <dgm:cxn modelId="{41AFE516-B0D6-45BD-B1C7-C828F446F522}" type="presOf" srcId="{D1776C8F-2B10-4075-8DF7-7F65AB725ED5}" destId="{F5034101-5B7D-4FE7-B47A-5A48CF39606B}" srcOrd="0" destOrd="0" presId="urn:microsoft.com/office/officeart/2005/8/layout/vList5"/>
    <dgm:cxn modelId="{049453F2-E7B6-4DB4-AA1B-E84FBC7F5FED}" type="presOf" srcId="{74EE5CD8-078F-4590-BF9C-A341A294A016}" destId="{7E429971-BC57-430F-BB25-C0574E5E39E3}" srcOrd="0" destOrd="0" presId="urn:microsoft.com/office/officeart/2005/8/layout/vList5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9AEEA957-9C54-46D6-8BE3-07B0901E9006}" type="presOf" srcId="{0E0607DB-1182-4418-A0F1-829900C1DE8E}" destId="{C5E92F47-5C29-4B7A-97E8-A3CBC4AFE091}" srcOrd="0" destOrd="0" presId="urn:microsoft.com/office/officeart/2005/8/layout/vList5"/>
    <dgm:cxn modelId="{43AB2D4B-827F-4714-9808-EB9CAC2EBD5A}" type="presParOf" srcId="{AAE7A1E6-6847-453D-B55B-8A82BF138C1D}" destId="{C4407577-18A2-46E0-8805-2838042EB67A}" srcOrd="0" destOrd="0" presId="urn:microsoft.com/office/officeart/2005/8/layout/vList5"/>
    <dgm:cxn modelId="{3D6CEA31-A372-4662-B1FB-C48935810E2B}" type="presParOf" srcId="{C4407577-18A2-46E0-8805-2838042EB67A}" destId="{7E429971-BC57-430F-BB25-C0574E5E39E3}" srcOrd="0" destOrd="0" presId="urn:microsoft.com/office/officeart/2005/8/layout/vList5"/>
    <dgm:cxn modelId="{F83F6002-B121-4983-80F0-EB79B693C4CD}" type="presParOf" srcId="{C4407577-18A2-46E0-8805-2838042EB67A}" destId="{D54B1729-BC98-42C1-9C6C-D65DCBA4358F}" srcOrd="1" destOrd="0" presId="urn:microsoft.com/office/officeart/2005/8/layout/vList5"/>
    <dgm:cxn modelId="{6915031C-FE8D-4D48-9614-E41EB06CE3A2}" type="presParOf" srcId="{AAE7A1E6-6847-453D-B55B-8A82BF138C1D}" destId="{AB8574CC-D4F2-4555-AEE3-F4EE58B11D03}" srcOrd="1" destOrd="0" presId="urn:microsoft.com/office/officeart/2005/8/layout/vList5"/>
    <dgm:cxn modelId="{F43D36C9-5D61-40EC-86CF-C789080EE3C4}" type="presParOf" srcId="{AAE7A1E6-6847-453D-B55B-8A82BF138C1D}" destId="{85B8F607-FDD8-476A-ADBE-E1250824F294}" srcOrd="2" destOrd="0" presId="urn:microsoft.com/office/officeart/2005/8/layout/vList5"/>
    <dgm:cxn modelId="{4E48D3C7-77A6-4C02-8155-E99B01C709C8}" type="presParOf" srcId="{85B8F607-FDD8-476A-ADBE-E1250824F294}" destId="{C04276DC-EE64-470A-B8BC-09067B8045FA}" srcOrd="0" destOrd="0" presId="urn:microsoft.com/office/officeart/2005/8/layout/vList5"/>
    <dgm:cxn modelId="{727A91C2-B54D-452D-AD77-B8BD89682E29}" type="presParOf" srcId="{85B8F607-FDD8-476A-ADBE-E1250824F294}" destId="{B37A5355-225B-4C6F-AED7-6C620F99EECC}" srcOrd="1" destOrd="0" presId="urn:microsoft.com/office/officeart/2005/8/layout/vList5"/>
    <dgm:cxn modelId="{3FC1D5A5-3C1C-4ADE-9D57-E7BF28960F86}" type="presParOf" srcId="{AAE7A1E6-6847-453D-B55B-8A82BF138C1D}" destId="{5ACAA866-A8A8-4183-97B5-CEEAB1525C60}" srcOrd="3" destOrd="0" presId="urn:microsoft.com/office/officeart/2005/8/layout/vList5"/>
    <dgm:cxn modelId="{C4EC9931-AC8D-4D3F-9939-4168C2F79EB8}" type="presParOf" srcId="{AAE7A1E6-6847-453D-B55B-8A82BF138C1D}" destId="{477213BE-9E91-4950-8451-7F60796F47F4}" srcOrd="4" destOrd="0" presId="urn:microsoft.com/office/officeart/2005/8/layout/vList5"/>
    <dgm:cxn modelId="{286C1DED-3590-4DE2-B4DB-9151E41E1903}" type="presParOf" srcId="{477213BE-9E91-4950-8451-7F60796F47F4}" destId="{F5034101-5B7D-4FE7-B47A-5A48CF39606B}" srcOrd="0" destOrd="0" presId="urn:microsoft.com/office/officeart/2005/8/layout/vList5"/>
    <dgm:cxn modelId="{F5F0106E-FD33-4C7D-96E3-EE8AEC3CB17B}" type="presParOf" srcId="{477213BE-9E91-4950-8451-7F60796F47F4}" destId="{C7C3E6FD-D83F-4BDA-907E-B5EE041DA931}" srcOrd="1" destOrd="0" presId="urn:microsoft.com/office/officeart/2005/8/layout/vList5"/>
    <dgm:cxn modelId="{0ACE2CD6-A1D4-4A82-8601-B638E32D1F23}" type="presParOf" srcId="{AAE7A1E6-6847-453D-B55B-8A82BF138C1D}" destId="{267919A7-A683-4372-BBE9-8F2EF3547D66}" srcOrd="5" destOrd="0" presId="urn:microsoft.com/office/officeart/2005/8/layout/vList5"/>
    <dgm:cxn modelId="{5A2C92BD-D05F-48E0-818B-B2620311BC05}" type="presParOf" srcId="{AAE7A1E6-6847-453D-B55B-8A82BF138C1D}" destId="{E73A0EF0-3B6A-46D8-8949-E80CDD5FDA46}" srcOrd="6" destOrd="0" presId="urn:microsoft.com/office/officeart/2005/8/layout/vList5"/>
    <dgm:cxn modelId="{8967A7F3-92AA-424A-B7C2-5C5FC1F438A0}" type="presParOf" srcId="{E73A0EF0-3B6A-46D8-8949-E80CDD5FDA46}" destId="{C5E92F47-5C29-4B7A-97E8-A3CBC4AFE091}" srcOrd="0" destOrd="0" presId="urn:microsoft.com/office/officeart/2005/8/layout/vList5"/>
    <dgm:cxn modelId="{1ECAB585-02B3-42F9-A06A-63ED6D70A08D}" type="presParOf" srcId="{E73A0EF0-3B6A-46D8-8949-E80CDD5FDA46}" destId="{9CDEA039-8ECC-4CDC-BCF0-55BBB22B2B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199427" y="-2013961"/>
          <a:ext cx="782637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LOGIN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99864"/>
        <a:ext cx="5010287" cy="782637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9782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47865" y="47756"/>
        <a:ext cx="989980" cy="882784"/>
      </dsp:txXfrm>
    </dsp:sp>
    <dsp:sp modelId="{B37A5355-225B-4C6F-AED7-6C620F99EECC}">
      <dsp:nvSpPr>
        <dsp:cNvPr id="0" name=""/>
        <dsp:cNvSpPr/>
      </dsp:nvSpPr>
      <dsp:spPr>
        <a:xfrm rot="5400000">
          <a:off x="3199427" y="-986749"/>
          <a:ext cx="782637" cy="5010287"/>
        </a:xfrm>
        <a:prstGeom prst="rect">
          <a:avLst/>
        </a:prstGeom>
        <a:solidFill>
          <a:schemeClr val="accent3">
            <a:tint val="40000"/>
            <a:alpha val="90000"/>
            <a:hueOff val="3572283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3"/>
              <a:satOff val="-4598"/>
              <a:lumOff val="-3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</a:t>
          </a: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LOGIN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1127076"/>
        <a:ext cx="5010287" cy="782637"/>
      </dsp:txXfrm>
    </dsp:sp>
    <dsp:sp modelId="{C04276DC-EE64-470A-B8BC-09067B8045FA}">
      <dsp:nvSpPr>
        <dsp:cNvPr id="0" name=""/>
        <dsp:cNvSpPr/>
      </dsp:nvSpPr>
      <dsp:spPr>
        <a:xfrm>
          <a:off x="109" y="1029245"/>
          <a:ext cx="1085492" cy="978296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2</a:t>
          </a:r>
          <a:endParaRPr lang="en-US" sz="4400" kern="1200" dirty="0"/>
        </a:p>
      </dsp:txBody>
      <dsp:txXfrm>
        <a:off x="47865" y="1077001"/>
        <a:ext cx="989980" cy="882784"/>
      </dsp:txXfrm>
    </dsp:sp>
    <dsp:sp modelId="{C7C3E6FD-D83F-4BDA-907E-B5EE041DA931}">
      <dsp:nvSpPr>
        <dsp:cNvPr id="0" name=""/>
        <dsp:cNvSpPr/>
      </dsp:nvSpPr>
      <dsp:spPr>
        <a:xfrm rot="5400000">
          <a:off x="3199427" y="40462"/>
          <a:ext cx="782637" cy="5010287"/>
        </a:xfrm>
        <a:prstGeom prst="rect">
          <a:avLst/>
        </a:prstGeom>
        <a:solidFill>
          <a:schemeClr val="accent3">
            <a:tint val="40000"/>
            <a:alpha val="90000"/>
            <a:hueOff val="7144567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7"/>
              <a:satOff val="-9195"/>
              <a:lumOff val="-7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ACCOUNT DETAILS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2154287"/>
        <a:ext cx="5010287" cy="782637"/>
      </dsp:txXfrm>
    </dsp:sp>
    <dsp:sp modelId="{F5034101-5B7D-4FE7-B47A-5A48CF39606B}">
      <dsp:nvSpPr>
        <dsp:cNvPr id="0" name=""/>
        <dsp:cNvSpPr/>
      </dsp:nvSpPr>
      <dsp:spPr>
        <a:xfrm>
          <a:off x="109" y="2056457"/>
          <a:ext cx="1085492" cy="978296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47865" y="2104213"/>
        <a:ext cx="989980" cy="882784"/>
      </dsp:txXfrm>
    </dsp:sp>
    <dsp:sp modelId="{9CDEA039-8ECC-4CDC-BCF0-55BBB22B2BF5}">
      <dsp:nvSpPr>
        <dsp:cNvPr id="0" name=""/>
        <dsp:cNvSpPr/>
      </dsp:nvSpPr>
      <dsp:spPr>
        <a:xfrm rot="5400000">
          <a:off x="3219114" y="1088054"/>
          <a:ext cx="782637" cy="4969526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TRANSACTION DETAILS</a:t>
          </a:r>
          <a:endParaRPr lang="en-US" sz="32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 rot="-5400000">
        <a:off x="1125670" y="3219704"/>
        <a:ext cx="4931321" cy="706227"/>
      </dsp:txXfrm>
    </dsp:sp>
    <dsp:sp modelId="{C5E92F47-5C29-4B7A-97E8-A3CBC4AFE091}">
      <dsp:nvSpPr>
        <dsp:cNvPr id="0" name=""/>
        <dsp:cNvSpPr/>
      </dsp:nvSpPr>
      <dsp:spPr>
        <a:xfrm>
          <a:off x="109" y="3083669"/>
          <a:ext cx="1125559" cy="978296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865" y="3131425"/>
        <a:ext cx="1030047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803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671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brief. Make your text as brief as possible to maintain a larger font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81200" y="762000"/>
            <a:ext cx="6485024" cy="1752600"/>
          </a:xfrm>
        </p:spPr>
        <p:txBody>
          <a:bodyPr>
            <a:noAutofit/>
          </a:bodyPr>
          <a:lstStyle/>
          <a:p>
            <a:r>
              <a:rPr lang="en-US" sz="5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BANKING SYSTEM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86200" y="3733800"/>
            <a:ext cx="5153528" cy="2590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SIVAKUMAR.K-17CS093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RAMAKRISHAN.P-17CS081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SELVAGANESH.K-17CS091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SATHYAMOORTHI.D-17CS090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SANJEETH.V.V-17CS089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xmlns="" val="1209080033"/>
              </p:ext>
            </p:extLst>
          </p:nvPr>
        </p:nvGraphicFramePr>
        <p:xfrm>
          <a:off x="1050414" y="2333812"/>
          <a:ext cx="47625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269632"/>
            <a:ext cx="83058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2.USER LOGIN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F:\Project\PBL\1\screenshot\1.userlogin\login page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599" y="1905000"/>
            <a:ext cx="7099069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3.ACCOUNT DETAILS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3042855350"/>
              </p:ext>
            </p:extLst>
          </p:nvPr>
        </p:nvGraphicFramePr>
        <p:xfrm>
          <a:off x="2041634" y="1838434"/>
          <a:ext cx="5486400" cy="3327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66507"/>
                <a:gridCol w="3619893"/>
              </a:tblGrid>
              <a:tr h="665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/>
                </a:tc>
              </a:tr>
              <a:tr h="665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F:\Project\PBL\1\screenshot\3.Account details\n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697787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5862638"/>
            <a:ext cx="678180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 rot="-5400000">
            <a:off x="-908003" y="3759802"/>
            <a:ext cx="370934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627728" name="Rectangle 16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4.TRANSACTION DETAILS</a:t>
            </a:r>
          </a:p>
        </p:txBody>
      </p:sp>
      <p:pic>
        <p:nvPicPr>
          <p:cNvPr id="4098" name="Picture 2" descr="F:\Project\PBL\1\screenshot\4.Transaction details\transaction deatil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059" y="1791952"/>
            <a:ext cx="7783512" cy="408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                 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application is very useful for the people who always use banking for their transactions.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very easy to know about the banking details, otherwise we need to go to the bank to get the details that will affect the time 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having in your place we can get the banking  details 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828800"/>
            <a:ext cx="8077200" cy="47281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for bank managers and Account holders.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reason for creating the software is for security.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for holding the user’s details with transactions in highly confidential manner.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to prevent forgerys.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accesed only through the manager.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3000" y="3429000"/>
            <a:ext cx="7391400" cy="1828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200" dirty="0" smtClean="0"/>
              <a:t>The software is based on JAVA Language.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3200" dirty="0" smtClean="0"/>
              <a:t>It is used for bank managers.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3200" dirty="0" smtClean="0"/>
              <a:t>It is used to hold the users bank details.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447801"/>
            <a:ext cx="4876800" cy="609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OF PROPOSED SYSTEM</a:t>
            </a:r>
            <a:endParaRPr lang="en-US" sz="32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It is Safe, Secure and Reliable.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is user friendly.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has low consumption of space.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is easy for the managers to check the details.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5181600" y="-6894095"/>
            <a:ext cx="7765662" cy="16476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1588" y="1020801"/>
            <a:ext cx="5033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30480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existing system  is not effective.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has more counsumption of space.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has more bugs and lags.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7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DISADVANTAGES OF EXISTING SYSTEM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4335" y="2209800"/>
            <a:ext cx="8077200" cy="3657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not secured.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has limited number of storage capacity.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non-user friendly.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not maintained properly.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difficult for the managers to check the details.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863377136"/>
              </p:ext>
            </p:extLst>
          </p:nvPr>
        </p:nvGraphicFramePr>
        <p:xfrm>
          <a:off x="18288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752"/>
            <a:ext cx="8077200" cy="11430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E92F47-5C29-4B7A-97E8-A3CBC4AFE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C5E92F47-5C29-4B7A-97E8-A3CBC4AFE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DEA039-8ECC-4CDC-BCF0-55BBB22B2B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9CDEA039-8ECC-4CDC-BCF0-55BBB22B2B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00718" y="457200"/>
            <a:ext cx="1809482" cy="609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00718" y="1676400"/>
            <a:ext cx="1809482" cy="76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UserLogin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07157" y="3048000"/>
            <a:ext cx="1809482" cy="685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Account Details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57600" y="4191000"/>
            <a:ext cx="1726843" cy="609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Transaction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details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57600" y="5257800"/>
            <a:ext cx="1726843" cy="685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LogOut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505459" y="1066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4505459" y="2438400"/>
            <a:ext cx="6439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rot="16200000" flipH="1">
            <a:off x="4287860" y="3957838"/>
            <a:ext cx="457200" cy="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rot="5400000">
            <a:off x="4292422" y="5029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                     MODULES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1.LOGIN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F:\Project\PBL\1\screenshot\1.login\login 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543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2w5yLf7gRoIxhgGANLd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QIQoYhKAdhY0TAjVFgl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sRxtYgFhsQbQR2acPM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NleKja73hohXWjuz775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682</Words>
  <Application>Microsoft Office PowerPoint</Application>
  <PresentationFormat>On-screen Show (4:3)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Training</vt:lpstr>
      <vt:lpstr>BANKING SYSTEM</vt:lpstr>
      <vt:lpstr>ABSTRACT</vt:lpstr>
      <vt:lpstr>Proposed system</vt:lpstr>
      <vt:lpstr>ADVANTAGES OF PROPOSED SYSTEM</vt:lpstr>
      <vt:lpstr>Slide 5</vt:lpstr>
      <vt:lpstr>DISADVANTAGES OF EXISTING SYSTEM</vt:lpstr>
      <vt:lpstr>MODULES</vt:lpstr>
      <vt:lpstr>FLOW CHART</vt:lpstr>
      <vt:lpstr>                     MODULES</vt:lpstr>
      <vt:lpstr> 2.USER LOGIN</vt:lpstr>
      <vt:lpstr>3.ACCOUNT DETAILS</vt:lpstr>
      <vt:lpstr>4.TRANSACTION DETAILS</vt:lpstr>
      <vt:lpstr>                 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2018-09-01T08:50:01Z</dcterms:created>
  <dcterms:modified xsi:type="dcterms:W3CDTF">2018-11-17T06:28:01Z</dcterms:modified>
</cp:coreProperties>
</file>