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6D81E-1D99-4FDC-AA0C-B6C5370738A9}" v="443" dt="2022-06-12T10:13:3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sarunas856/tin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6C4104ED-B7C6-8B47-6D7A-88CD6354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" y="1877"/>
            <a:ext cx="12182900" cy="68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82B2-FD59-3DA8-3F7C-39CDEFC2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Inspiracija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3F6-3FCD-1FEF-44AF-59375D64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 panose="020F0502020204030204"/>
              </a:rPr>
              <a:t>Noras </a:t>
            </a:r>
            <a:r>
              <a:rPr lang="en-GB" dirty="0" err="1">
                <a:cs typeface="Calibri" panose="020F0502020204030204"/>
              </a:rPr>
              <a:t>išmokti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apdoroti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vaizdus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ir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geriau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suprati</a:t>
            </a:r>
            <a:r>
              <a:rPr lang="en-GB" dirty="0">
                <a:cs typeface="Calibri" panose="020F0502020204030204"/>
              </a:rPr>
              <a:t> CNN </a:t>
            </a:r>
            <a:r>
              <a:rPr lang="en-GB" dirty="0" err="1">
                <a:cs typeface="Calibri" panose="020F0502020204030204"/>
              </a:rPr>
              <a:t>veikimą</a:t>
            </a:r>
            <a:r>
              <a:rPr lang="en-GB" dirty="0">
                <a:cs typeface="Calibri" panose="020F0502020204030204"/>
              </a:rPr>
              <a:t>. </a:t>
            </a:r>
          </a:p>
          <a:p>
            <a:r>
              <a:rPr lang="en-GB" dirty="0">
                <a:cs typeface="Calibri" panose="020F0502020204030204"/>
              </a:rPr>
              <a:t>Atsakomybės </a:t>
            </a:r>
            <a:r>
              <a:rPr lang="en-GB" dirty="0" err="1">
                <a:cs typeface="Calibri" panose="020F0502020204030204"/>
              </a:rPr>
              <a:t>nusimetimas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nuo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savęs</a:t>
            </a:r>
            <a:r>
              <a:rPr lang="en-GB" dirty="0">
                <a:cs typeface="Calibri" panose="020F0502020204030204"/>
              </a:rPr>
              <a:t> ant AI </a:t>
            </a:r>
            <a:r>
              <a:rPr lang="en-GB" dirty="0" err="1">
                <a:cs typeface="Calibri" panose="020F0502020204030204"/>
              </a:rPr>
              <a:t>renkantis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potencialią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antrą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pusę</a:t>
            </a:r>
            <a:r>
              <a:rPr lang="en-GB" dirty="0">
                <a:cs typeface="Calibri" panose="020F0502020204030204"/>
              </a:rPr>
              <a:t>.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93B9399-2521-D8B1-C718-99E26BCC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3" y="3283461"/>
            <a:ext cx="11068334" cy="33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93F-6209-D36A-5C39-AA0D592F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07" y="1604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cs typeface="Calibri Light"/>
              </a:rPr>
              <a:t>Pirmieji</a:t>
            </a:r>
            <a:r>
              <a:rPr lang="en-GB" dirty="0">
                <a:cs typeface="Calibri Light"/>
              </a:rPr>
              <a:t> </a:t>
            </a:r>
            <a:r>
              <a:rPr lang="en-GB" dirty="0" err="1">
                <a:cs typeface="Calibri Light"/>
              </a:rPr>
              <a:t>rezultatai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nedžiuginantys</a:t>
            </a:r>
            <a:r>
              <a:rPr lang="en-GB" dirty="0">
                <a:cs typeface="Calibri Light"/>
              </a:rPr>
              <a:t> (pre-trained </a:t>
            </a:r>
            <a:r>
              <a:rPr lang="en-GB" dirty="0">
                <a:solidFill>
                  <a:srgbClr val="FF0000"/>
                </a:solidFill>
                <a:ea typeface="+mj-lt"/>
                <a:cs typeface="+mj-lt"/>
              </a:rPr>
              <a:t>MobileNetV2</a:t>
            </a:r>
            <a:r>
              <a:rPr lang="en-GB" dirty="0">
                <a:cs typeface="Calibri Light"/>
              </a:rPr>
              <a:t>)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33B1AAE-B5C5-528F-5D40-87E0A4789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442" y="1359327"/>
            <a:ext cx="10248758" cy="550002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89A4FE-5884-9D72-B7D8-A0EA9C7C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98" y="1651104"/>
            <a:ext cx="9999256" cy="8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E80-6CEF-3037-0E46-FB039EE1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Iššūkiai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B55D-C22D-0A92-5C5D-B1CBBA73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63" y="170052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CNN </a:t>
            </a:r>
            <a:r>
              <a:rPr lang="en-GB" dirty="0" err="1">
                <a:ea typeface="+mn-lt"/>
                <a:cs typeface="+mn-lt"/>
              </a:rPr>
              <a:t>vertina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foną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žmogų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 err="1">
                <a:cs typeface="Calibri"/>
              </a:rPr>
              <a:t>Duomenų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apdorojimas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CNN </a:t>
            </a:r>
            <a:r>
              <a:rPr lang="en-GB" dirty="0" err="1">
                <a:cs typeface="Calibri"/>
              </a:rPr>
              <a:t>sluoksnių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ir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hyperparametrų</a:t>
            </a:r>
            <a:r>
              <a:rPr lang="en-GB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cs typeface="Calibri"/>
              </a:rPr>
              <a:t>parinkimas</a:t>
            </a:r>
            <a:r>
              <a:rPr lang="en-GB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4" name="Picture 4" descr="A picture containing grass, outdoor, tree, transport&#10;&#10;Description automatically generated">
            <a:extLst>
              <a:ext uri="{FF2B5EF4-FFF2-40B4-BE49-F238E27FC236}">
                <a16:creationId xmlns:a16="http://schemas.microsoft.com/office/drawing/2014/main" id="{F9BC9E89-3599-A719-B405-CAB3210E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29" y="227036"/>
            <a:ext cx="5813946" cy="60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E5A-CE99-2078-FF7C-0DF4BE7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30" y="22985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Demo: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  <a:hlinkClick r:id="rId2"/>
              </a:rPr>
              <a:t>https://huggingface.co/spaces/sarunas856/tinder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1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Inspiracija</vt:lpstr>
      <vt:lpstr>Pirmieji rezultatai nedžiuginantys (pre-trained MobileNetV2)</vt:lpstr>
      <vt:lpstr>Iššūkiai</vt:lpstr>
      <vt:lpstr>Demo: https://huggingface.co/spaces/sarunas856/tinder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</cp:revision>
  <dcterms:created xsi:type="dcterms:W3CDTF">2022-06-12T09:41:22Z</dcterms:created>
  <dcterms:modified xsi:type="dcterms:W3CDTF">2022-06-17T07:01:22Z</dcterms:modified>
</cp:coreProperties>
</file>