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9" r:id="rId4"/>
    <p:sldId id="260" r:id="rId5"/>
    <p:sldId id="261" r:id="rId6"/>
    <p:sldId id="266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1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0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6B5886-2AFC-45F6-8722-C8B027805AC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dhurst/PublicAu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6E92-9880-430B-8A64-B12AB2734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Auction.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28C4C-CCA6-454A-927F-6AC43B7A3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/>
              <a:t>Course: CS351L - Design of Large Programs.</a:t>
            </a:r>
            <a:br>
              <a:rPr lang="en-US" b="1" i="1" dirty="0"/>
            </a:br>
            <a:r>
              <a:rPr lang="en-US" b="1" i="1" dirty="0"/>
              <a:t>Author: Jacob Hurst, Jaehee Shin, </a:t>
            </a:r>
            <a:r>
              <a:rPr lang="en-US" b="1" i="1" dirty="0" err="1"/>
              <a:t>Sarun</a:t>
            </a:r>
            <a:r>
              <a:rPr lang="en-US" b="1" i="1" dirty="0"/>
              <a:t> </a:t>
            </a:r>
            <a:r>
              <a:rPr lang="en-US" b="1" i="1" dirty="0" err="1"/>
              <a:t>Luitel</a:t>
            </a:r>
            <a:r>
              <a:rPr lang="en-US" b="1" i="1" dirty="0"/>
              <a:t>, Vincent Huber.</a:t>
            </a:r>
            <a:br>
              <a:rPr lang="en-US" b="1" i="1" dirty="0"/>
            </a:br>
            <a:r>
              <a:rPr lang="en-US" b="1" i="1" dirty="0"/>
              <a:t>Design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28864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B353-77A3-4861-9891-E62B59FB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437F-44E9-4EC2-8346-A950F691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Public Auction is a socket-based simulation of a real-time auction!</a:t>
            </a:r>
          </a:p>
          <a:p>
            <a:r>
              <a:rPr lang="en-US" sz="1400" dirty="0"/>
              <a:t>Agents are created/cleared dynamically as users connect/disconnect to the servers (Bank &amp; </a:t>
            </a:r>
            <a:r>
              <a:rPr lang="en-US" sz="1400" dirty="0" err="1"/>
              <a:t>AuctionCentral</a:t>
            </a:r>
            <a:r>
              <a:rPr lang="en-US" sz="1400" dirty="0"/>
              <a:t>). </a:t>
            </a:r>
          </a:p>
          <a:p>
            <a:r>
              <a:rPr lang="en-US" sz="1400" dirty="0"/>
              <a:t>Upon connecting, agent's are given a bank account with a private key &amp; an initial deposit. </a:t>
            </a:r>
          </a:p>
          <a:p>
            <a:r>
              <a:rPr lang="en-US" sz="1400" dirty="0"/>
              <a:t>From there, the Agent's connection to Auction Central is made &amp; the agent may begin bidding when Auction Houses are opened.</a:t>
            </a:r>
          </a:p>
          <a:p>
            <a:r>
              <a:rPr lang="en-US" sz="1400" dirty="0"/>
              <a:t> Auction Houses are created dynamically &amp; exit when they no longer have items to sell. </a:t>
            </a:r>
          </a:p>
          <a:p>
            <a:r>
              <a:rPr lang="en-US" sz="1400" dirty="0"/>
              <a:t>Auction Houses are registered &amp; accessed via Auction Central.</a:t>
            </a:r>
          </a:p>
          <a:p>
            <a:r>
              <a:rPr lang="en-US" sz="1400" dirty="0"/>
              <a:t> Auction Central (static @ known address) acts as a middle-man between the agent, the agent's bank, &amp; the auction house by mitigating transactions &amp; providing updates from houses. </a:t>
            </a:r>
          </a:p>
          <a:p>
            <a:r>
              <a:rPr lang="en-US" sz="1400" dirty="0"/>
              <a:t>The Bank (static @ known address) opens agent bank accounts &amp; accepts fund requests from auction central.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4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0C28-988F-4028-9002-865ED2B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spc="-100" dirty="0"/>
              <a:t>Program(s) Overview:</a:t>
            </a:r>
            <a:br>
              <a:rPr lang="en-US" sz="2400" spc="-100" dirty="0"/>
            </a:br>
            <a:endParaRPr lang="en-US" sz="2400" spc="-100" dirty="0"/>
          </a:p>
        </p:txBody>
      </p:sp>
      <p:pic>
        <p:nvPicPr>
          <p:cNvPr id="4" name="Picture 3" descr="A picture containing screenshot, indoor&#10;&#10;Description generated with very high confidence">
            <a:extLst>
              <a:ext uri="{FF2B5EF4-FFF2-40B4-BE49-F238E27FC236}">
                <a16:creationId xmlns:a16="http://schemas.microsoft.com/office/drawing/2014/main" id="{28EDD2C9-B548-4E5D-929B-3D4A5CD5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44" y="1395128"/>
            <a:ext cx="690658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141E-2E3B-48C0-B63C-5995ACD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(Package).</a:t>
            </a:r>
          </a:p>
        </p:txBody>
      </p:sp>
      <p:pic>
        <p:nvPicPr>
          <p:cNvPr id="8" name="Content Placeholder 7" descr="A close up of a logo&#10;&#10;Description generated with high confidence">
            <a:extLst>
              <a:ext uri="{FF2B5EF4-FFF2-40B4-BE49-F238E27FC236}">
                <a16:creationId xmlns:a16="http://schemas.microsoft.com/office/drawing/2014/main" id="{5088992E-B0E4-43EF-AF4A-57888224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46" y="763853"/>
            <a:ext cx="4553585" cy="24196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22AA7-8707-446E-9AD8-2D801FB59A7C}"/>
              </a:ext>
            </a:extLst>
          </p:cNvPr>
          <p:cNvSpPr txBox="1"/>
          <p:nvPr/>
        </p:nvSpPr>
        <p:spPr>
          <a:xfrm>
            <a:off x="3660946" y="3429000"/>
            <a:ext cx="7918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is controlled by end-user via the </a:t>
            </a:r>
            <a:r>
              <a:rPr lang="en-US" dirty="0" err="1"/>
              <a:t>AgentGUIController</a:t>
            </a:r>
            <a:r>
              <a:rPr lang="en-US" dirty="0"/>
              <a:t>. Updates are provided</a:t>
            </a:r>
            <a:br>
              <a:rPr lang="en-US" dirty="0"/>
            </a:br>
            <a:r>
              <a:rPr lang="en-US" dirty="0"/>
              <a:t>automatically via the </a:t>
            </a:r>
            <a:r>
              <a:rPr lang="en-US" dirty="0" err="1"/>
              <a:t>AgentUpdater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44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7E2-D989-4804-B1B8-8F3811B7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Auction Central (Package).</a:t>
            </a:r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CCB3C4A-CFFE-43F4-9F74-51F3FB55F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13" y="774953"/>
            <a:ext cx="6230219" cy="33818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C4F56-4A3A-41E8-A325-ED24C1573B9B}"/>
              </a:ext>
            </a:extLst>
          </p:cNvPr>
          <p:cNvSpPr txBox="1"/>
          <p:nvPr/>
        </p:nvSpPr>
        <p:spPr>
          <a:xfrm>
            <a:off x="3628713" y="4457700"/>
            <a:ext cx="7925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Auction Central is the main broadcasting server. It relays message to all agents, </a:t>
            </a:r>
            <a:br>
              <a:rPr lang="en-US" dirty="0"/>
            </a:br>
            <a:r>
              <a:rPr lang="en-US" dirty="0"/>
              <a:t>houses, and the bank, as needed. Auction Central creates a thread for each socket</a:t>
            </a:r>
            <a:br>
              <a:rPr lang="en-US" dirty="0"/>
            </a:br>
            <a:r>
              <a:rPr lang="en-US" dirty="0"/>
              <a:t>and each thread creates a writer to broadcast &amp; a protocol to handle requests.</a:t>
            </a:r>
          </a:p>
        </p:txBody>
      </p:sp>
    </p:spTree>
    <p:extLst>
      <p:ext uri="{BB962C8B-B14F-4D97-AF65-F5344CB8AC3E}">
        <p14:creationId xmlns:p14="http://schemas.microsoft.com/office/powerpoint/2010/main" val="185255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8B56-D097-4F2D-9341-129DE138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Auction House (Package).</a:t>
            </a:r>
          </a:p>
        </p:txBody>
      </p:sp>
      <p:pic>
        <p:nvPicPr>
          <p:cNvPr id="4" name="Content Placeholder 3" descr="A close up of a logo&#10;&#10;Description generated with high confidence">
            <a:extLst>
              <a:ext uri="{FF2B5EF4-FFF2-40B4-BE49-F238E27FC236}">
                <a16:creationId xmlns:a16="http://schemas.microsoft.com/office/drawing/2014/main" id="{9AFDDB0B-BE32-466B-9CD5-6A38C2912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48" y="750876"/>
            <a:ext cx="4401164" cy="18957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54A5C1-2D92-47BA-A1F2-AC3A841D6164}"/>
              </a:ext>
            </a:extLst>
          </p:cNvPr>
          <p:cNvSpPr txBox="1"/>
          <p:nvPr/>
        </p:nvSpPr>
        <p:spPr>
          <a:xfrm>
            <a:off x="3696248" y="2998177"/>
            <a:ext cx="764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Auction House is an automated client of the servers, it provides listings &amp; holds</a:t>
            </a:r>
            <a:br>
              <a:rPr lang="en-US" dirty="0"/>
            </a:br>
            <a:r>
              <a:rPr lang="en-US" dirty="0"/>
              <a:t>auctions on items. Auction House also uses a protocol to handle requests.</a:t>
            </a:r>
          </a:p>
        </p:txBody>
      </p:sp>
    </p:spTree>
    <p:extLst>
      <p:ext uri="{BB962C8B-B14F-4D97-AF65-F5344CB8AC3E}">
        <p14:creationId xmlns:p14="http://schemas.microsoft.com/office/powerpoint/2010/main" val="147087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F1AB-6A6F-41F5-9194-9C3CB290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Bank (Package).</a:t>
            </a:r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2699D4A-E347-4AA6-BDBA-5A7A23C55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92" y="758492"/>
            <a:ext cx="4639322" cy="3010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83EA8-8713-42F7-9FC9-833CB70AB6C6}"/>
              </a:ext>
            </a:extLst>
          </p:cNvPr>
          <p:cNvSpPr txBox="1"/>
          <p:nvPr/>
        </p:nvSpPr>
        <p:spPr>
          <a:xfrm>
            <a:off x="3703192" y="4044462"/>
            <a:ext cx="8020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is another server – mainly used as a data server for agent accounts &amp; </a:t>
            </a:r>
            <a:br>
              <a:rPr lang="en-US" dirty="0"/>
            </a:br>
            <a:r>
              <a:rPr lang="en-US" dirty="0"/>
              <a:t>information. Bank creates threads upon connections &amp; threads create protocols to </a:t>
            </a:r>
            <a:br>
              <a:rPr lang="en-US" dirty="0"/>
            </a:br>
            <a:r>
              <a:rPr lang="en-US" dirty="0"/>
              <a:t>follow, if the socket connection is with an Agent, the bank also initializes a bank </a:t>
            </a:r>
            <a:br>
              <a:rPr lang="en-US" dirty="0"/>
            </a:br>
            <a:r>
              <a:rPr lang="en-US" dirty="0"/>
              <a:t>account for the agent.</a:t>
            </a:r>
          </a:p>
        </p:txBody>
      </p:sp>
    </p:spTree>
    <p:extLst>
      <p:ext uri="{BB962C8B-B14F-4D97-AF65-F5344CB8AC3E}">
        <p14:creationId xmlns:p14="http://schemas.microsoft.com/office/powerpoint/2010/main" val="135441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9ECA-B110-4BD6-B25A-ECDCEA4D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(Package).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B3281-0759-4D13-A7A2-788323A4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5" y="768801"/>
            <a:ext cx="2038635" cy="22863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53A35-6AB0-4365-9B15-3F9C482F5F6C}"/>
              </a:ext>
            </a:extLst>
          </p:cNvPr>
          <p:cNvSpPr txBox="1"/>
          <p:nvPr/>
        </p:nvSpPr>
        <p:spPr>
          <a:xfrm>
            <a:off x="5934808" y="888023"/>
            <a:ext cx="5703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are lightweight objects to be passed as requests</a:t>
            </a:r>
          </a:p>
          <a:p>
            <a:r>
              <a:rPr lang="en-US" dirty="0"/>
              <a:t>between the sockets using </a:t>
            </a:r>
            <a:r>
              <a:rPr lang="en-US" dirty="0" err="1"/>
              <a:t>ObjectStreams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Messages take a sender, signature, message, item, key, &amp;</a:t>
            </a:r>
          </a:p>
          <a:p>
            <a:r>
              <a:rPr lang="en-US" dirty="0"/>
              <a:t>an amount. Messages also hold the timestamp of their </a:t>
            </a:r>
          </a:p>
          <a:p>
            <a:r>
              <a:rPr lang="en-US" dirty="0"/>
              <a:t>creation.</a:t>
            </a:r>
          </a:p>
        </p:txBody>
      </p:sp>
    </p:spTree>
    <p:extLst>
      <p:ext uri="{BB962C8B-B14F-4D97-AF65-F5344CB8AC3E}">
        <p14:creationId xmlns:p14="http://schemas.microsoft.com/office/powerpoint/2010/main" val="384746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8A6-AC3C-4C93-987E-F0A35937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Details.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39A6-3C34-4AB7-AAC0-F3A7B587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https://github.com/jacobdhurst/PublicAuction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309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329</TotalTime>
  <Words>304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Public Auction.</vt:lpstr>
      <vt:lpstr>Overview.</vt:lpstr>
      <vt:lpstr>Program(s) Overview: </vt:lpstr>
      <vt:lpstr>Agent (Package).</vt:lpstr>
      <vt:lpstr>Auction Central (Package).</vt:lpstr>
      <vt:lpstr>Auction House (Package).</vt:lpstr>
      <vt:lpstr>Bank (Package).</vt:lpstr>
      <vt:lpstr>Message (Package).</vt:lpstr>
      <vt:lpstr>Additional Details.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Hurst</dc:creator>
  <cp:lastModifiedBy>Jacob Hurst</cp:lastModifiedBy>
  <cp:revision>25</cp:revision>
  <dcterms:created xsi:type="dcterms:W3CDTF">2017-09-15T01:17:58Z</dcterms:created>
  <dcterms:modified xsi:type="dcterms:W3CDTF">2017-12-09T00:44:22Z</dcterms:modified>
</cp:coreProperties>
</file>