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1032" y="1673524"/>
            <a:ext cx="3785936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KIRTIPUR HOSPITAL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By Sarun Maharjan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3623-66D2-97DC-2FF8-7851098C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7319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8C2E-69B8-1415-10AE-E080D43A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E9E2F-A206-1A58-086D-064A4BDD2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software that is designed to keep records of all the Doctors and Patients of hospital that keeps the Hospital running smoothly and successfully</a:t>
            </a:r>
          </a:p>
        </p:txBody>
      </p:sp>
    </p:spTree>
    <p:extLst>
      <p:ext uri="{BB962C8B-B14F-4D97-AF65-F5344CB8AC3E}">
        <p14:creationId xmlns:p14="http://schemas.microsoft.com/office/powerpoint/2010/main" val="62384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098A-A293-96FE-93A9-0AD9BCA6D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4680D-608A-7653-F538-0B0954CC9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Recording information of Patients</a:t>
            </a:r>
          </a:p>
          <a:p>
            <a:r>
              <a:rPr lang="en-US" dirty="0"/>
              <a:t>Recording information regarding Doctors who are treating the Patients</a:t>
            </a:r>
          </a:p>
          <a:p>
            <a:r>
              <a:rPr lang="en-US" dirty="0"/>
              <a:t>Recording information of Doctors with their specialization</a:t>
            </a:r>
          </a:p>
        </p:txBody>
      </p:sp>
    </p:spTree>
    <p:extLst>
      <p:ext uri="{BB962C8B-B14F-4D97-AF65-F5344CB8AC3E}">
        <p14:creationId xmlns:p14="http://schemas.microsoft.com/office/powerpoint/2010/main" val="402476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816C-FA0B-585B-1D0F-9823BC88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DDEC0-2700-AB05-ABD2-3C6157E05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Authorization</a:t>
            </a:r>
          </a:p>
          <a:p>
            <a:r>
              <a:rPr lang="en-US" dirty="0"/>
              <a:t>Simple GUI</a:t>
            </a:r>
          </a:p>
          <a:p>
            <a:r>
              <a:rPr lang="en-US" dirty="0"/>
              <a:t>Tabularized for having better UI and ease of use</a:t>
            </a:r>
          </a:p>
          <a:p>
            <a:r>
              <a:rPr lang="en-US" dirty="0"/>
              <a:t>CRUD operations for both Doctors and Patients</a:t>
            </a:r>
          </a:p>
          <a:p>
            <a:r>
              <a:rPr lang="en-US" dirty="0"/>
              <a:t>Encrypted storage file for information stored in Binary format</a:t>
            </a:r>
          </a:p>
        </p:txBody>
      </p:sp>
    </p:spTree>
    <p:extLst>
      <p:ext uri="{BB962C8B-B14F-4D97-AF65-F5344CB8AC3E}">
        <p14:creationId xmlns:p14="http://schemas.microsoft.com/office/powerpoint/2010/main" val="63719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78522-5A42-8F35-BF5B-6E58D5C5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Computerized 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A28D0-EA1A-7ABC-C098-CF21F1050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Excellent Security of the data</a:t>
            </a:r>
          </a:p>
          <a:p>
            <a:r>
              <a:rPr lang="en-US" dirty="0"/>
              <a:t>Error free, efficient and highly reliable</a:t>
            </a:r>
          </a:p>
          <a:p>
            <a:r>
              <a:rPr lang="en-US" dirty="0"/>
              <a:t>Eliminates Time consumption of Employees to manually write down the data</a:t>
            </a:r>
          </a:p>
          <a:p>
            <a:r>
              <a:rPr lang="en-US" dirty="0"/>
              <a:t>Can Record as much information as the Hard Disk supports running the program</a:t>
            </a:r>
          </a:p>
          <a:p>
            <a:r>
              <a:rPr lang="en-US" dirty="0"/>
              <a:t>Tracks every Individual’s details</a:t>
            </a:r>
          </a:p>
        </p:txBody>
      </p:sp>
    </p:spTree>
    <p:extLst>
      <p:ext uri="{BB962C8B-B14F-4D97-AF65-F5344CB8AC3E}">
        <p14:creationId xmlns:p14="http://schemas.microsoft.com/office/powerpoint/2010/main" val="221396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858C7-5EB3-0BB7-B562-F58D7808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EA39C-25E9-5295-B67D-F8C4B0A92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in Clinics, Hospitals, Labs to keep records</a:t>
            </a:r>
          </a:p>
        </p:txBody>
      </p:sp>
    </p:spTree>
    <p:extLst>
      <p:ext uri="{BB962C8B-B14F-4D97-AF65-F5344CB8AC3E}">
        <p14:creationId xmlns:p14="http://schemas.microsoft.com/office/powerpoint/2010/main" val="129550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9B6EA-5150-3F54-2501-80FFB892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0229F-C476-12CB-F833-EE231168D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Language</a:t>
            </a:r>
          </a:p>
          <a:p>
            <a:r>
              <a:rPr lang="en-US" dirty="0"/>
              <a:t>Visual Studio Code as Code Editor</a:t>
            </a:r>
          </a:p>
          <a:p>
            <a:r>
              <a:rPr lang="en-US" dirty="0"/>
              <a:t>Git for version control</a:t>
            </a:r>
          </a:p>
          <a:p>
            <a:r>
              <a:rPr lang="en-US" dirty="0"/>
              <a:t>GitHub for hosting uploading the Program and its documentations</a:t>
            </a:r>
          </a:p>
          <a:p>
            <a:r>
              <a:rPr lang="en-US" dirty="0"/>
              <a:t>Windows 11 for Operating System</a:t>
            </a:r>
          </a:p>
          <a:p>
            <a:r>
              <a:rPr lang="en-US" dirty="0"/>
              <a:t>Git Bash as terminal for C to support functions like “system(“clear”)”</a:t>
            </a:r>
          </a:p>
          <a:p>
            <a:r>
              <a:rPr lang="en-US" dirty="0"/>
              <a:t>GCC Compiler for compiling the program</a:t>
            </a:r>
          </a:p>
        </p:txBody>
      </p:sp>
    </p:spTree>
    <p:extLst>
      <p:ext uri="{BB962C8B-B14F-4D97-AF65-F5344CB8AC3E}">
        <p14:creationId xmlns:p14="http://schemas.microsoft.com/office/powerpoint/2010/main" val="1331804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0A4-E5E0-6A6A-6A9B-925FBE0C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C5BE7-1E91-AAFC-5BF4-C7D309967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Full Fledged GUI as it runs in command line</a:t>
            </a:r>
          </a:p>
          <a:p>
            <a:r>
              <a:rPr lang="en-US" dirty="0"/>
              <a:t>Lack of Encryption of password</a:t>
            </a:r>
          </a:p>
          <a:p>
            <a:r>
              <a:rPr lang="en-US" dirty="0"/>
              <a:t>Lack of features for recording tools, medicine, patient’s health conditions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34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3A8F-C598-829A-0BB2-B0CD9547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684CE-4B06-BD92-A090-3F0C93D3D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Departments and other staff records</a:t>
            </a:r>
          </a:p>
          <a:p>
            <a:r>
              <a:rPr lang="en-US" dirty="0"/>
              <a:t>Medicine Records</a:t>
            </a:r>
          </a:p>
          <a:p>
            <a:r>
              <a:rPr lang="en-US" dirty="0"/>
              <a:t>Billing Records</a:t>
            </a:r>
          </a:p>
          <a:p>
            <a:r>
              <a:rPr lang="en-US" dirty="0"/>
              <a:t>Medical Tool Records</a:t>
            </a:r>
          </a:p>
          <a:p>
            <a:r>
              <a:rPr lang="en-US" dirty="0"/>
              <a:t>Patient Diagnosis Records</a:t>
            </a:r>
          </a:p>
          <a:p>
            <a:r>
              <a:rPr lang="en-US" dirty="0"/>
              <a:t>User Registration and Encryption of Details</a:t>
            </a:r>
          </a:p>
        </p:txBody>
      </p:sp>
    </p:spTree>
    <p:extLst>
      <p:ext uri="{BB962C8B-B14F-4D97-AF65-F5344CB8AC3E}">
        <p14:creationId xmlns:p14="http://schemas.microsoft.com/office/powerpoint/2010/main" val="4174137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{A7A8C6D8-A74F-4058-9308-918591801D81}tf11665031_win32</Template>
  <TotalTime>13</TotalTime>
  <Words>247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 Nova</vt:lpstr>
      <vt:lpstr>Arial Nova Light</vt:lpstr>
      <vt:lpstr>Wingdings 2</vt:lpstr>
      <vt:lpstr>SlateVTI</vt:lpstr>
      <vt:lpstr>KIRTIPUR HOSPITAL MANAGEMENT SYSTEM</vt:lpstr>
      <vt:lpstr>Introduction</vt:lpstr>
      <vt:lpstr>OBJECTIVES</vt:lpstr>
      <vt:lpstr>Features</vt:lpstr>
      <vt:lpstr>Advantages of Computerized HMS</vt:lpstr>
      <vt:lpstr>Scope of Software</vt:lpstr>
      <vt:lpstr>Technologies Used</vt:lpstr>
      <vt:lpstr>Limitations</vt:lpstr>
      <vt:lpstr>Future Enhancement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KIRTIPUR HOSPITAL MANAGEMENT SYSTEM</dc:title>
  <dc:creator>sarun</dc:creator>
  <cp:lastModifiedBy>sarun</cp:lastModifiedBy>
  <cp:revision>1</cp:revision>
  <dcterms:created xsi:type="dcterms:W3CDTF">2023-09-07T13:31:43Z</dcterms:created>
  <dcterms:modified xsi:type="dcterms:W3CDTF">2023-09-07T13:45:19Z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