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A6696B-10EB-46E6-94F3-31A20F514638}">
  <a:tblStyle styleId="{23A6696B-10EB-46E6-94F3-31A20F5146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05062421d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05062421d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05062421d_0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05062421d_0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 with MLFlow and DagsHub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850"/>
            <a:ext cx="426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 Metric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497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Given supervised data how do we evaluate?</a:t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52247"/>
              </a:buClr>
              <a:buSzPct val="100000"/>
              <a:buFont typeface="Verdana"/>
              <a:buAutoNum type="arabicPeriod"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Run the model on the </a:t>
            </a:r>
            <a:r>
              <a:rPr lang="en" u="sng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inputs</a:t>
            </a: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 to get </a:t>
            </a:r>
            <a:r>
              <a:rPr lang="en" u="sng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predictions</a:t>
            </a:r>
            <a:endParaRPr u="sng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ct val="100000"/>
              <a:buFont typeface="Verdana"/>
              <a:buAutoNum type="arabicPeriod"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Define a metric (or score) for model evaluation</a:t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ct val="100000"/>
              <a:buFont typeface="Verdana"/>
              <a:buAutoNum type="arabicPeriod"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Compute the metric</a:t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How to compute a score?</a:t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52247"/>
              </a:buClr>
              <a:buSzPct val="100000"/>
              <a:buFont typeface="Verdana"/>
              <a:buAutoNum type="arabicPeriod"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Human Evaluation</a:t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ct val="100000"/>
              <a:buFont typeface="Verdana"/>
              <a:buAutoNum type="arabicPeriod"/>
            </a:pPr>
            <a:r>
              <a:rPr lang="en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Automatic Evaluation</a:t>
            </a:r>
            <a:endParaRPr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8975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{23A6696B-10EB-46E6-94F3-31A20F514638}</a:tableStyleId>
              </a:tblPr>
              <a:tblGrid>
                <a:gridCol w="1412575"/>
                <a:gridCol w="1003050"/>
                <a:gridCol w="1749650"/>
              </a:tblGrid>
              <a:tr h="59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Task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Metric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Automatic Scoring Function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7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Classification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Accuracy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Exact Match: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7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Question Answering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Bert Score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How similar the semantic meaning?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77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Translation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ROUGE/BLUE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How many words common?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14"/>
          <p:cNvSpPr txBox="1"/>
          <p:nvPr>
            <p:ph type="title"/>
          </p:nvPr>
        </p:nvSpPr>
        <p:spPr>
          <a:xfrm>
            <a:off x="4897523" y="292850"/>
            <a:ext cx="3582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r>
              <a:rPr lang="en"/>
              <a:t>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760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MLFlow 		 					         DagsHUB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9200" y="963675"/>
            <a:ext cx="43365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MLFlow Evaluation Metrics</a:t>
            </a:r>
            <a:endParaRPr sz="16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exact-match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toxicity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ari_grade_level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ROUGE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Mlflow.metrics.genai.answer_relevance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Mlflow.metrics.genai.answer_correctness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Mlflow.metrics.genai.answer_relevance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247"/>
              </a:buClr>
              <a:buSzPts val="1500"/>
              <a:buFont typeface="Verdana"/>
              <a:buChar char="❏"/>
            </a:pPr>
            <a:r>
              <a:rPr lang="en" sz="15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Mlflow.metrics.genai.faithfulness</a:t>
            </a:r>
            <a:endParaRPr sz="1500">
              <a:solidFill>
                <a:srgbClr val="05224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375" y="1536550"/>
            <a:ext cx="28956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865800" y="963675"/>
            <a:ext cx="427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Compare </a:t>
            </a:r>
            <a:r>
              <a:rPr lang="en" sz="1600">
                <a:solidFill>
                  <a:srgbClr val="052247"/>
                </a:solidFill>
                <a:latin typeface="Verdana"/>
                <a:ea typeface="Verdana"/>
                <a:cs typeface="Verdana"/>
                <a:sym typeface="Verdana"/>
              </a:rPr>
              <a:t>Metrics between experiments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