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48" r:id="rId5"/>
    <p:sldId id="331" r:id="rId6"/>
    <p:sldId id="332" r:id="rId7"/>
    <p:sldId id="333" r:id="rId8"/>
    <p:sldId id="334" r:id="rId9"/>
    <p:sldId id="335" r:id="rId10"/>
    <p:sldId id="337" r:id="rId11"/>
    <p:sldId id="336" r:id="rId12"/>
    <p:sldId id="343" r:id="rId13"/>
    <p:sldId id="344" r:id="rId14"/>
    <p:sldId id="338" r:id="rId15"/>
    <p:sldId id="339" r:id="rId16"/>
    <p:sldId id="345" r:id="rId17"/>
    <p:sldId id="341" r:id="rId18"/>
    <p:sldId id="346" r:id="rId19"/>
    <p:sldId id="347" r:id="rId20"/>
    <p:sldId id="342" r:id="rId21"/>
    <p:sldId id="34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7AC3CCA-C797-4891-BE02-D94E43425B78}"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4" autoAdjust="0"/>
    <p:restoredTop sz="92794" autoAdjust="0"/>
  </p:normalViewPr>
  <p:slideViewPr>
    <p:cSldViewPr snapToGrid="0">
      <p:cViewPr varScale="1">
        <p:scale>
          <a:sx n="85" d="100"/>
          <a:sy n="85" d="100"/>
        </p:scale>
        <p:origin x="141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07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A966AA-C2D0-420D-89FC-1A1AB0AD4072}" type="doc">
      <dgm:prSet loTypeId="urn:microsoft.com/office/officeart/2005/8/layout/lProcess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5D50368-372D-4F79-95B9-B27BD239F0F6}">
      <dgm:prSet phldrT="[Text]" custT="1"/>
      <dgm:spPr/>
      <dgm:t>
        <a:bodyPr/>
        <a:lstStyle/>
        <a:p>
          <a:r>
            <a:rPr lang="en-IN" sz="1800" dirty="0"/>
            <a:t>Columns</a:t>
          </a:r>
          <a:endParaRPr lang="en-US" sz="1800" dirty="0"/>
        </a:p>
      </dgm:t>
    </dgm:pt>
    <dgm:pt modelId="{CDE1A78B-2AE4-4A71-9139-416C219BC84D}" type="parTrans" cxnId="{68788A78-9180-41FF-BD09-BF4DBB52EA0D}">
      <dgm:prSet/>
      <dgm:spPr/>
      <dgm:t>
        <a:bodyPr/>
        <a:lstStyle/>
        <a:p>
          <a:endParaRPr lang="en-US" sz="1800"/>
        </a:p>
      </dgm:t>
    </dgm:pt>
    <dgm:pt modelId="{508ABF25-4B40-405C-9E88-248ED8B31B83}" type="sibTrans" cxnId="{68788A78-9180-41FF-BD09-BF4DBB52EA0D}">
      <dgm:prSet/>
      <dgm:spPr/>
      <dgm:t>
        <a:bodyPr/>
        <a:lstStyle/>
        <a:p>
          <a:endParaRPr lang="en-US" sz="1800"/>
        </a:p>
      </dgm:t>
    </dgm:pt>
    <dgm:pt modelId="{15FCB7DF-D0D3-43D8-8FE5-E5FFDED6264E}">
      <dgm:prSet phldrT="[Text]" custT="1"/>
      <dgm:spPr/>
      <dgm:t>
        <a:bodyPr/>
        <a:lstStyle/>
        <a:p>
          <a:pPr algn="ctr">
            <a:buNone/>
          </a:pPr>
          <a:r>
            <a:rPr lang="en-US" sz="1800" dirty="0"/>
            <a:t>Represents statuses in work flow.</a:t>
          </a:r>
        </a:p>
      </dgm:t>
    </dgm:pt>
    <dgm:pt modelId="{5DD5E854-B70B-4927-93DD-9B930567F2D9}" type="parTrans" cxnId="{D8EBBD42-214D-4D3D-9A34-A5A6A40991CD}">
      <dgm:prSet/>
      <dgm:spPr/>
      <dgm:t>
        <a:bodyPr/>
        <a:lstStyle/>
        <a:p>
          <a:endParaRPr lang="en-US" sz="1800"/>
        </a:p>
      </dgm:t>
    </dgm:pt>
    <dgm:pt modelId="{DDE76206-3F7F-4788-87BA-8C9D4D26CDB9}" type="sibTrans" cxnId="{D8EBBD42-214D-4D3D-9A34-A5A6A40991CD}">
      <dgm:prSet/>
      <dgm:spPr/>
      <dgm:t>
        <a:bodyPr/>
        <a:lstStyle/>
        <a:p>
          <a:endParaRPr lang="en-US" sz="1800"/>
        </a:p>
      </dgm:t>
    </dgm:pt>
    <dgm:pt modelId="{196543C5-093B-4437-B406-DBE4B882EA97}">
      <dgm:prSet phldrT="[Text]" custT="1"/>
      <dgm:spPr/>
      <dgm:t>
        <a:bodyPr/>
        <a:lstStyle/>
        <a:p>
          <a:r>
            <a:rPr lang="en-US" sz="1800" dirty="0"/>
            <a:t>Swim</a:t>
          </a:r>
          <a:r>
            <a:rPr lang="en-US" sz="1800" baseline="0" dirty="0"/>
            <a:t> lanes</a:t>
          </a:r>
          <a:endParaRPr lang="en-US" sz="1800" dirty="0"/>
        </a:p>
      </dgm:t>
    </dgm:pt>
    <dgm:pt modelId="{41DE1F19-4A9F-48CD-A44E-6BF1D04E31EE}" type="parTrans" cxnId="{52499B9F-797A-43CC-89E1-64C52021BFAF}">
      <dgm:prSet/>
      <dgm:spPr/>
      <dgm:t>
        <a:bodyPr/>
        <a:lstStyle/>
        <a:p>
          <a:endParaRPr lang="en-US" sz="1800"/>
        </a:p>
      </dgm:t>
    </dgm:pt>
    <dgm:pt modelId="{F264F018-7FB9-43EC-B595-B986D351AD7B}" type="sibTrans" cxnId="{52499B9F-797A-43CC-89E1-64C52021BFAF}">
      <dgm:prSet/>
      <dgm:spPr/>
      <dgm:t>
        <a:bodyPr/>
        <a:lstStyle/>
        <a:p>
          <a:endParaRPr lang="en-US" sz="1800"/>
        </a:p>
      </dgm:t>
    </dgm:pt>
    <dgm:pt modelId="{C485168C-07AD-4DE6-B17E-1E96E93777D7}">
      <dgm:prSet phldrT="[Text]" custT="1"/>
      <dgm:spPr/>
      <dgm:t>
        <a:bodyPr/>
        <a:lstStyle/>
        <a:p>
          <a:pPr algn="ctr">
            <a:buNone/>
          </a:pPr>
          <a:r>
            <a:rPr lang="en-US" sz="1800" dirty="0"/>
            <a:t>Organize</a:t>
          </a:r>
          <a:r>
            <a:rPr lang="en-US" sz="1800" baseline="0" dirty="0"/>
            <a:t> issues into horizontal rows</a:t>
          </a:r>
          <a:endParaRPr lang="en-US" sz="1800" dirty="0"/>
        </a:p>
      </dgm:t>
    </dgm:pt>
    <dgm:pt modelId="{2EA2CE1F-978B-4B0A-92B2-CA23FBAEB8C0}" type="parTrans" cxnId="{B374803A-F1D8-4C12-8B03-25954CE7DDA9}">
      <dgm:prSet/>
      <dgm:spPr/>
      <dgm:t>
        <a:bodyPr/>
        <a:lstStyle/>
        <a:p>
          <a:endParaRPr lang="en-US" sz="1800"/>
        </a:p>
      </dgm:t>
    </dgm:pt>
    <dgm:pt modelId="{05F43B89-7F05-43F2-A0A8-66E0914D6EC4}" type="sibTrans" cxnId="{B374803A-F1D8-4C12-8B03-25954CE7DDA9}">
      <dgm:prSet/>
      <dgm:spPr/>
      <dgm:t>
        <a:bodyPr/>
        <a:lstStyle/>
        <a:p>
          <a:endParaRPr lang="en-US" sz="1800"/>
        </a:p>
      </dgm:t>
    </dgm:pt>
    <dgm:pt modelId="{CA2BABAF-EDAA-4496-8316-FD6EA3643E8F}">
      <dgm:prSet phldrT="[Text]" custT="1"/>
      <dgm:spPr/>
      <dgm:t>
        <a:bodyPr/>
        <a:lstStyle/>
        <a:p>
          <a:r>
            <a:rPr lang="en-US" sz="1800" dirty="0"/>
            <a:t>Cards</a:t>
          </a:r>
        </a:p>
      </dgm:t>
    </dgm:pt>
    <dgm:pt modelId="{2B1B4805-2FB7-402F-86A8-587F29181C18}" type="parTrans" cxnId="{4011B082-09BD-4DD1-A54F-EA5AB249A3C2}">
      <dgm:prSet/>
      <dgm:spPr/>
      <dgm:t>
        <a:bodyPr/>
        <a:lstStyle/>
        <a:p>
          <a:endParaRPr lang="en-US" sz="1800"/>
        </a:p>
      </dgm:t>
    </dgm:pt>
    <dgm:pt modelId="{4498AB02-A1BF-4D28-8918-F87A89CEE23B}" type="sibTrans" cxnId="{4011B082-09BD-4DD1-A54F-EA5AB249A3C2}">
      <dgm:prSet/>
      <dgm:spPr/>
      <dgm:t>
        <a:bodyPr/>
        <a:lstStyle/>
        <a:p>
          <a:endParaRPr lang="en-US" sz="1800"/>
        </a:p>
      </dgm:t>
    </dgm:pt>
    <dgm:pt modelId="{ABC1EDDD-C08B-4F9C-8453-9CEFCC2AF319}">
      <dgm:prSet phldrT="[Text]" custT="1"/>
      <dgm:spPr/>
      <dgm:t>
        <a:bodyPr/>
        <a:lstStyle/>
        <a:p>
          <a:pPr algn="ctr">
            <a:buNone/>
          </a:pPr>
          <a:r>
            <a:rPr lang="en-US" sz="1800" dirty="0" err="1"/>
            <a:t>Reprsent</a:t>
          </a:r>
          <a:r>
            <a:rPr lang="en-US" sz="1800" dirty="0"/>
            <a:t> Individual issues</a:t>
          </a:r>
        </a:p>
      </dgm:t>
    </dgm:pt>
    <dgm:pt modelId="{33D02404-349E-4E82-A8BA-C0A907006883}" type="parTrans" cxnId="{9C4BE375-6187-4BD4-A343-9FC71D796AF1}">
      <dgm:prSet/>
      <dgm:spPr/>
      <dgm:t>
        <a:bodyPr/>
        <a:lstStyle/>
        <a:p>
          <a:endParaRPr lang="en-US" sz="1800"/>
        </a:p>
      </dgm:t>
    </dgm:pt>
    <dgm:pt modelId="{7D85D88C-6545-49D9-9F9D-01270187B165}" type="sibTrans" cxnId="{9C4BE375-6187-4BD4-A343-9FC71D796AF1}">
      <dgm:prSet/>
      <dgm:spPr/>
      <dgm:t>
        <a:bodyPr/>
        <a:lstStyle/>
        <a:p>
          <a:endParaRPr lang="en-US" sz="1800"/>
        </a:p>
      </dgm:t>
    </dgm:pt>
    <dgm:pt modelId="{2B0C4E88-6096-442F-8E0E-019F0841C9E8}" type="pres">
      <dgm:prSet presAssocID="{B6A966AA-C2D0-420D-89FC-1A1AB0AD4072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656844C-7870-494A-A5CE-B585B5B3D19A}" type="pres">
      <dgm:prSet presAssocID="{45D50368-372D-4F79-95B9-B27BD239F0F6}" presName="horFlow" presStyleCnt="0"/>
      <dgm:spPr/>
    </dgm:pt>
    <dgm:pt modelId="{303218A1-4391-4572-B1F3-3148602C2681}" type="pres">
      <dgm:prSet presAssocID="{45D50368-372D-4F79-95B9-B27BD239F0F6}" presName="bigChev" presStyleLbl="node1" presStyleIdx="0" presStyleCnt="3" custScaleX="94569"/>
      <dgm:spPr/>
      <dgm:t>
        <a:bodyPr/>
        <a:lstStyle/>
        <a:p>
          <a:endParaRPr lang="en-US"/>
        </a:p>
      </dgm:t>
    </dgm:pt>
    <dgm:pt modelId="{B0A862A0-2557-4427-8CD3-2FD04BD89593}" type="pres">
      <dgm:prSet presAssocID="{5DD5E854-B70B-4927-93DD-9B930567F2D9}" presName="parTrans" presStyleCnt="0"/>
      <dgm:spPr/>
    </dgm:pt>
    <dgm:pt modelId="{7EDA00CA-9788-4FB6-9965-2A531967C37E}" type="pres">
      <dgm:prSet presAssocID="{15FCB7DF-D0D3-43D8-8FE5-E5FFDED6264E}" presName="node" presStyleLbl="alignAccFollowNode1" presStyleIdx="0" presStyleCnt="3" custScaleX="255074" custScaleY="110453" custLinFactNeighborX="-15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4FA094-9941-4F3A-8576-6CCDEA60F4BF}" type="pres">
      <dgm:prSet presAssocID="{45D50368-372D-4F79-95B9-B27BD239F0F6}" presName="vSp" presStyleCnt="0"/>
      <dgm:spPr/>
    </dgm:pt>
    <dgm:pt modelId="{640AB370-EC15-4640-A886-244849E22069}" type="pres">
      <dgm:prSet presAssocID="{196543C5-093B-4437-B406-DBE4B882EA97}" presName="horFlow" presStyleCnt="0"/>
      <dgm:spPr/>
    </dgm:pt>
    <dgm:pt modelId="{3C268EAE-F306-4502-AF06-CEF13305AD87}" type="pres">
      <dgm:prSet presAssocID="{196543C5-093B-4437-B406-DBE4B882EA97}" presName="bigChev" presStyleLbl="node1" presStyleIdx="1" presStyleCnt="3" custScaleX="76938"/>
      <dgm:spPr/>
      <dgm:t>
        <a:bodyPr/>
        <a:lstStyle/>
        <a:p>
          <a:endParaRPr lang="en-US"/>
        </a:p>
      </dgm:t>
    </dgm:pt>
    <dgm:pt modelId="{28EFDAB2-B9FF-4C8D-834C-112AC92E5F61}" type="pres">
      <dgm:prSet presAssocID="{2EA2CE1F-978B-4B0A-92B2-CA23FBAEB8C0}" presName="parTrans" presStyleCnt="0"/>
      <dgm:spPr/>
    </dgm:pt>
    <dgm:pt modelId="{5A798B94-63F9-46F6-A164-11B374ECA264}" type="pres">
      <dgm:prSet presAssocID="{C485168C-07AD-4DE6-B17E-1E96E93777D7}" presName="node" presStyleLbl="alignAccFollowNode1" presStyleIdx="1" presStyleCnt="3" custScaleX="2715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C78878-77E5-489E-A865-B4FD5FAE5B9B}" type="pres">
      <dgm:prSet presAssocID="{196543C5-093B-4437-B406-DBE4B882EA97}" presName="vSp" presStyleCnt="0"/>
      <dgm:spPr/>
    </dgm:pt>
    <dgm:pt modelId="{3623AD17-78FC-4088-B0F3-0A8A516F1310}" type="pres">
      <dgm:prSet presAssocID="{CA2BABAF-EDAA-4496-8316-FD6EA3643E8F}" presName="horFlow" presStyleCnt="0"/>
      <dgm:spPr/>
    </dgm:pt>
    <dgm:pt modelId="{56F4C287-CAD7-4C2E-8118-FB293C0AF4C7}" type="pres">
      <dgm:prSet presAssocID="{CA2BABAF-EDAA-4496-8316-FD6EA3643E8F}" presName="bigChev" presStyleLbl="node1" presStyleIdx="2" presStyleCnt="3" custScaleX="86424" custScaleY="95508"/>
      <dgm:spPr/>
      <dgm:t>
        <a:bodyPr/>
        <a:lstStyle/>
        <a:p>
          <a:endParaRPr lang="en-US"/>
        </a:p>
      </dgm:t>
    </dgm:pt>
    <dgm:pt modelId="{C0371251-7BCA-4E93-8E6F-70C6EFA2951E}" type="pres">
      <dgm:prSet presAssocID="{33D02404-349E-4E82-A8BA-C0A907006883}" presName="parTrans" presStyleCnt="0"/>
      <dgm:spPr/>
    </dgm:pt>
    <dgm:pt modelId="{36B6C668-09F8-42EE-94A2-D000CFFA4FE1}" type="pres">
      <dgm:prSet presAssocID="{ABC1EDDD-C08B-4F9C-8453-9CEFCC2AF319}" presName="node" presStyleLbl="alignAccFollowNode1" presStyleIdx="2" presStyleCnt="3" custScaleX="2620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499B9F-797A-43CC-89E1-64C52021BFAF}" srcId="{B6A966AA-C2D0-420D-89FC-1A1AB0AD4072}" destId="{196543C5-093B-4437-B406-DBE4B882EA97}" srcOrd="1" destOrd="0" parTransId="{41DE1F19-4A9F-48CD-A44E-6BF1D04E31EE}" sibTransId="{F264F018-7FB9-43EC-B595-B986D351AD7B}"/>
    <dgm:cxn modelId="{B3B76D3D-0794-498E-9EA5-1A71B12CA4AC}" type="presOf" srcId="{B6A966AA-C2D0-420D-89FC-1A1AB0AD4072}" destId="{2B0C4E88-6096-442F-8E0E-019F0841C9E8}" srcOrd="0" destOrd="0" presId="urn:microsoft.com/office/officeart/2005/8/layout/lProcess3"/>
    <dgm:cxn modelId="{9C4BE375-6187-4BD4-A343-9FC71D796AF1}" srcId="{CA2BABAF-EDAA-4496-8316-FD6EA3643E8F}" destId="{ABC1EDDD-C08B-4F9C-8453-9CEFCC2AF319}" srcOrd="0" destOrd="0" parTransId="{33D02404-349E-4E82-A8BA-C0A907006883}" sibTransId="{7D85D88C-6545-49D9-9F9D-01270187B165}"/>
    <dgm:cxn modelId="{97174F4E-4F53-4ED8-9828-702D9C1BEC27}" type="presOf" srcId="{C485168C-07AD-4DE6-B17E-1E96E93777D7}" destId="{5A798B94-63F9-46F6-A164-11B374ECA264}" srcOrd="0" destOrd="0" presId="urn:microsoft.com/office/officeart/2005/8/layout/lProcess3"/>
    <dgm:cxn modelId="{68788A78-9180-41FF-BD09-BF4DBB52EA0D}" srcId="{B6A966AA-C2D0-420D-89FC-1A1AB0AD4072}" destId="{45D50368-372D-4F79-95B9-B27BD239F0F6}" srcOrd="0" destOrd="0" parTransId="{CDE1A78B-2AE4-4A71-9139-416C219BC84D}" sibTransId="{508ABF25-4B40-405C-9E88-248ED8B31B83}"/>
    <dgm:cxn modelId="{D8EBBD42-214D-4D3D-9A34-A5A6A40991CD}" srcId="{45D50368-372D-4F79-95B9-B27BD239F0F6}" destId="{15FCB7DF-D0D3-43D8-8FE5-E5FFDED6264E}" srcOrd="0" destOrd="0" parTransId="{5DD5E854-B70B-4927-93DD-9B930567F2D9}" sibTransId="{DDE76206-3F7F-4788-87BA-8C9D4D26CDB9}"/>
    <dgm:cxn modelId="{4011B082-09BD-4DD1-A54F-EA5AB249A3C2}" srcId="{B6A966AA-C2D0-420D-89FC-1A1AB0AD4072}" destId="{CA2BABAF-EDAA-4496-8316-FD6EA3643E8F}" srcOrd="2" destOrd="0" parTransId="{2B1B4805-2FB7-402F-86A8-587F29181C18}" sibTransId="{4498AB02-A1BF-4D28-8918-F87A89CEE23B}"/>
    <dgm:cxn modelId="{EC39BC52-EE47-40CC-9DA2-3C9725AE29B1}" type="presOf" srcId="{ABC1EDDD-C08B-4F9C-8453-9CEFCC2AF319}" destId="{36B6C668-09F8-42EE-94A2-D000CFFA4FE1}" srcOrd="0" destOrd="0" presId="urn:microsoft.com/office/officeart/2005/8/layout/lProcess3"/>
    <dgm:cxn modelId="{568F797F-E516-4FDD-ABA8-4EB0CE4E9543}" type="presOf" srcId="{15FCB7DF-D0D3-43D8-8FE5-E5FFDED6264E}" destId="{7EDA00CA-9788-4FB6-9965-2A531967C37E}" srcOrd="0" destOrd="0" presId="urn:microsoft.com/office/officeart/2005/8/layout/lProcess3"/>
    <dgm:cxn modelId="{D738F4D3-6D76-479F-A644-FE696520EF37}" type="presOf" srcId="{45D50368-372D-4F79-95B9-B27BD239F0F6}" destId="{303218A1-4391-4572-B1F3-3148602C2681}" srcOrd="0" destOrd="0" presId="urn:microsoft.com/office/officeart/2005/8/layout/lProcess3"/>
    <dgm:cxn modelId="{E243DA76-119A-4070-9EEE-244FA94736D2}" type="presOf" srcId="{196543C5-093B-4437-B406-DBE4B882EA97}" destId="{3C268EAE-F306-4502-AF06-CEF13305AD87}" srcOrd="0" destOrd="0" presId="urn:microsoft.com/office/officeart/2005/8/layout/lProcess3"/>
    <dgm:cxn modelId="{B374803A-F1D8-4C12-8B03-25954CE7DDA9}" srcId="{196543C5-093B-4437-B406-DBE4B882EA97}" destId="{C485168C-07AD-4DE6-B17E-1E96E93777D7}" srcOrd="0" destOrd="0" parTransId="{2EA2CE1F-978B-4B0A-92B2-CA23FBAEB8C0}" sibTransId="{05F43B89-7F05-43F2-A0A8-66E0914D6EC4}"/>
    <dgm:cxn modelId="{DE7F46F2-5CAB-4654-A2E2-BD9870CAB773}" type="presOf" srcId="{CA2BABAF-EDAA-4496-8316-FD6EA3643E8F}" destId="{56F4C287-CAD7-4C2E-8118-FB293C0AF4C7}" srcOrd="0" destOrd="0" presId="urn:microsoft.com/office/officeart/2005/8/layout/lProcess3"/>
    <dgm:cxn modelId="{823099ED-B8E5-40A3-9D16-F200A85D0D90}" type="presParOf" srcId="{2B0C4E88-6096-442F-8E0E-019F0841C9E8}" destId="{6656844C-7870-494A-A5CE-B585B5B3D19A}" srcOrd="0" destOrd="0" presId="urn:microsoft.com/office/officeart/2005/8/layout/lProcess3"/>
    <dgm:cxn modelId="{73C297AF-B8AB-451A-9177-A3F3A9D78743}" type="presParOf" srcId="{6656844C-7870-494A-A5CE-B585B5B3D19A}" destId="{303218A1-4391-4572-B1F3-3148602C2681}" srcOrd="0" destOrd="0" presId="urn:microsoft.com/office/officeart/2005/8/layout/lProcess3"/>
    <dgm:cxn modelId="{66E79153-A0B6-47F0-A546-59095559887C}" type="presParOf" srcId="{6656844C-7870-494A-A5CE-B585B5B3D19A}" destId="{B0A862A0-2557-4427-8CD3-2FD04BD89593}" srcOrd="1" destOrd="0" presId="urn:microsoft.com/office/officeart/2005/8/layout/lProcess3"/>
    <dgm:cxn modelId="{451051FB-E782-423F-BE81-385BC53056A6}" type="presParOf" srcId="{6656844C-7870-494A-A5CE-B585B5B3D19A}" destId="{7EDA00CA-9788-4FB6-9965-2A531967C37E}" srcOrd="2" destOrd="0" presId="urn:microsoft.com/office/officeart/2005/8/layout/lProcess3"/>
    <dgm:cxn modelId="{B807E00F-939D-4EF6-92D1-E4F709D80FB7}" type="presParOf" srcId="{2B0C4E88-6096-442F-8E0E-019F0841C9E8}" destId="{854FA094-9941-4F3A-8576-6CCDEA60F4BF}" srcOrd="1" destOrd="0" presId="urn:microsoft.com/office/officeart/2005/8/layout/lProcess3"/>
    <dgm:cxn modelId="{B7B5FD78-464F-4216-A78D-89DFC0F93F19}" type="presParOf" srcId="{2B0C4E88-6096-442F-8E0E-019F0841C9E8}" destId="{640AB370-EC15-4640-A886-244849E22069}" srcOrd="2" destOrd="0" presId="urn:microsoft.com/office/officeart/2005/8/layout/lProcess3"/>
    <dgm:cxn modelId="{4BC59BCE-9918-478C-9D1F-F1F8CC4C7503}" type="presParOf" srcId="{640AB370-EC15-4640-A886-244849E22069}" destId="{3C268EAE-F306-4502-AF06-CEF13305AD87}" srcOrd="0" destOrd="0" presId="urn:microsoft.com/office/officeart/2005/8/layout/lProcess3"/>
    <dgm:cxn modelId="{5E747AEC-856E-4F2D-9E0C-381A9C47B0FF}" type="presParOf" srcId="{640AB370-EC15-4640-A886-244849E22069}" destId="{28EFDAB2-B9FF-4C8D-834C-112AC92E5F61}" srcOrd="1" destOrd="0" presId="urn:microsoft.com/office/officeart/2005/8/layout/lProcess3"/>
    <dgm:cxn modelId="{70C34270-A140-4126-843A-EF9574EF5A23}" type="presParOf" srcId="{640AB370-EC15-4640-A886-244849E22069}" destId="{5A798B94-63F9-46F6-A164-11B374ECA264}" srcOrd="2" destOrd="0" presId="urn:microsoft.com/office/officeart/2005/8/layout/lProcess3"/>
    <dgm:cxn modelId="{234F4015-8B29-48EC-B6F9-CBFEAC59EA99}" type="presParOf" srcId="{2B0C4E88-6096-442F-8E0E-019F0841C9E8}" destId="{CEC78878-77E5-489E-A865-B4FD5FAE5B9B}" srcOrd="3" destOrd="0" presId="urn:microsoft.com/office/officeart/2005/8/layout/lProcess3"/>
    <dgm:cxn modelId="{D6FF8778-AA2D-4A7E-9EDC-D9BA527DCB74}" type="presParOf" srcId="{2B0C4E88-6096-442F-8E0E-019F0841C9E8}" destId="{3623AD17-78FC-4088-B0F3-0A8A516F1310}" srcOrd="4" destOrd="0" presId="urn:microsoft.com/office/officeart/2005/8/layout/lProcess3"/>
    <dgm:cxn modelId="{995B79CE-47B7-4D95-B151-25853EE8002F}" type="presParOf" srcId="{3623AD17-78FC-4088-B0F3-0A8A516F1310}" destId="{56F4C287-CAD7-4C2E-8118-FB293C0AF4C7}" srcOrd="0" destOrd="0" presId="urn:microsoft.com/office/officeart/2005/8/layout/lProcess3"/>
    <dgm:cxn modelId="{685958BF-7E06-4C1B-A615-257DAA6BCF7F}" type="presParOf" srcId="{3623AD17-78FC-4088-B0F3-0A8A516F1310}" destId="{C0371251-7BCA-4E93-8E6F-70C6EFA2951E}" srcOrd="1" destOrd="0" presId="urn:microsoft.com/office/officeart/2005/8/layout/lProcess3"/>
    <dgm:cxn modelId="{9561A6A9-4BA2-46E5-AEBA-FEE3136844D4}" type="presParOf" srcId="{3623AD17-78FC-4088-B0F3-0A8A516F1310}" destId="{36B6C668-09F8-42EE-94A2-D000CFFA4FE1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218A1-4391-4572-B1F3-3148602C2681}">
      <dsp:nvSpPr>
        <dsp:cNvPr id="0" name=""/>
        <dsp:cNvSpPr/>
      </dsp:nvSpPr>
      <dsp:spPr>
        <a:xfrm>
          <a:off x="983" y="512234"/>
          <a:ext cx="1437918" cy="60819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/>
            <a:t>Columns</a:t>
          </a:r>
          <a:endParaRPr lang="en-US" sz="1800" kern="1200" dirty="0"/>
        </a:p>
      </dsp:txBody>
      <dsp:txXfrm>
        <a:off x="305082" y="512234"/>
        <a:ext cx="829720" cy="608198"/>
      </dsp:txXfrm>
    </dsp:sp>
    <dsp:sp modelId="{7EDA00CA-9788-4FB6-9965-2A531967C37E}">
      <dsp:nvSpPr>
        <dsp:cNvPr id="0" name=""/>
        <dsp:cNvSpPr/>
      </dsp:nvSpPr>
      <dsp:spPr>
        <a:xfrm>
          <a:off x="1211090" y="537547"/>
          <a:ext cx="3219064" cy="557571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Represents statuses in work flow.</a:t>
          </a:r>
        </a:p>
      </dsp:txBody>
      <dsp:txXfrm>
        <a:off x="1489876" y="537547"/>
        <a:ext cx="2661493" cy="557571"/>
      </dsp:txXfrm>
    </dsp:sp>
    <dsp:sp modelId="{3C268EAE-F306-4502-AF06-CEF13305AD87}">
      <dsp:nvSpPr>
        <dsp:cNvPr id="0" name=""/>
        <dsp:cNvSpPr/>
      </dsp:nvSpPr>
      <dsp:spPr>
        <a:xfrm>
          <a:off x="983" y="1205580"/>
          <a:ext cx="1169839" cy="60819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Swim</a:t>
          </a:r>
          <a:r>
            <a:rPr lang="en-US" sz="1800" kern="1200" baseline="0" dirty="0"/>
            <a:t> lanes</a:t>
          </a:r>
          <a:endParaRPr lang="en-US" sz="1800" kern="1200" dirty="0"/>
        </a:p>
      </dsp:txBody>
      <dsp:txXfrm>
        <a:off x="305082" y="1205580"/>
        <a:ext cx="561641" cy="608198"/>
      </dsp:txXfrm>
    </dsp:sp>
    <dsp:sp modelId="{5A798B94-63F9-46F6-A164-11B374ECA264}">
      <dsp:nvSpPr>
        <dsp:cNvPr id="0" name=""/>
        <dsp:cNvSpPr/>
      </dsp:nvSpPr>
      <dsp:spPr>
        <a:xfrm>
          <a:off x="973158" y="1257277"/>
          <a:ext cx="3427333" cy="50480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Organize</a:t>
          </a:r>
          <a:r>
            <a:rPr lang="en-US" sz="1800" kern="1200" baseline="0" dirty="0"/>
            <a:t> issues into horizontal rows</a:t>
          </a:r>
          <a:endParaRPr lang="en-US" sz="1800" kern="1200" dirty="0"/>
        </a:p>
      </dsp:txBody>
      <dsp:txXfrm>
        <a:off x="1225560" y="1257277"/>
        <a:ext cx="2922529" cy="504804"/>
      </dsp:txXfrm>
    </dsp:sp>
    <dsp:sp modelId="{56F4C287-CAD7-4C2E-8118-FB293C0AF4C7}">
      <dsp:nvSpPr>
        <dsp:cNvPr id="0" name=""/>
        <dsp:cNvSpPr/>
      </dsp:nvSpPr>
      <dsp:spPr>
        <a:xfrm>
          <a:off x="983" y="1898927"/>
          <a:ext cx="1314073" cy="58087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Cards</a:t>
          </a:r>
        </a:p>
      </dsp:txBody>
      <dsp:txXfrm>
        <a:off x="291422" y="1898927"/>
        <a:ext cx="733195" cy="580878"/>
      </dsp:txXfrm>
    </dsp:sp>
    <dsp:sp modelId="{36B6C668-09F8-42EE-94A2-D000CFFA4FE1}">
      <dsp:nvSpPr>
        <dsp:cNvPr id="0" name=""/>
        <dsp:cNvSpPr/>
      </dsp:nvSpPr>
      <dsp:spPr>
        <a:xfrm>
          <a:off x="1117392" y="1936963"/>
          <a:ext cx="3306521" cy="50480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Reprsent</a:t>
          </a:r>
          <a:r>
            <a:rPr lang="en-US" sz="1800" kern="1200" dirty="0"/>
            <a:t> Individual issues</a:t>
          </a:r>
        </a:p>
      </dsp:txBody>
      <dsp:txXfrm>
        <a:off x="1369794" y="1936963"/>
        <a:ext cx="2801717" cy="504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9C198B-720E-C672-0A1F-810B02D7D6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251430-053F-DF2E-13BD-5EF99EFB68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949AF-D433-4BA9-985A-0F5A71B8713D}" type="datetimeFigureOut">
              <a:rPr lang="en-US" smtClean="0"/>
              <a:t>2/20/2025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FFCF5-9E67-D641-CB26-31CBEB9DA5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DB857-6406-8EE5-670A-A888D4D9E4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94985-3448-4B54-B340-F6E34589E7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54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A0533-A760-432F-87BD-515264C2976F}" type="datetimeFigureOut">
              <a:rPr lang="en-US" smtClean="0"/>
              <a:t>2/20/2025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46F2B-1084-40BA-9F0A-B1F684733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76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3C041-5338-46DC-B5C2-45D7FFBDD6E7}" type="slidenum">
              <a:rPr lang="en-US" altLang="en-US" smtClean="0"/>
              <a:t>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seminarppt.com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190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11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160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289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054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343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79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79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97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090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23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105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757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24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99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647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2213" y="4549769"/>
            <a:ext cx="6927024" cy="1639767"/>
          </a:xfrm>
        </p:spPr>
        <p:txBody>
          <a:bodyPr anchor="ctr">
            <a:normAutofit/>
          </a:bodyPr>
          <a:lstStyle>
            <a:lvl1pPr>
              <a:defRPr sz="36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9032" y="4751091"/>
            <a:ext cx="795528" cy="1225296"/>
          </a:xfr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C27092-C66B-F15B-27C8-9D197E7DC6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5384" y="4436570"/>
            <a:ext cx="1402824" cy="18543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3F11-FC39-B975-A1C8-8D59FB1990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9120" y="4436570"/>
            <a:ext cx="8564165" cy="18543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2" name="Picture 2" descr="A black and white swirl">
            <a:extLst>
              <a:ext uri="{FF2B5EF4-FFF2-40B4-BE49-F238E27FC236}">
                <a16:creationId xmlns:a16="http://schemas.microsoft.com/office/drawing/2014/main" id="{98138DC1-DEFD-0D46-996F-0FCA7D49621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388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603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 and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A97AF1-4707-6817-C07C-3CF312C1C5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8746"/>
            <a:ext cx="4433437" cy="686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203" y="458696"/>
            <a:ext cx="4268036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35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74C7AB41-69EE-23E8-FBB8-C992CB3E5D1D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296859" y="1642541"/>
            <a:ext cx="3807619" cy="36782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69E6AB5-CF7E-0DCA-92AE-733A87121D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64551" y="1642541"/>
            <a:ext cx="4274687" cy="3673088"/>
          </a:xfrm>
        </p:spPr>
        <p:txBody>
          <a:bodyPr anchor="ctr">
            <a:normAutofit/>
          </a:bodyPr>
          <a:lstStyle>
            <a:lvl1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350">
                <a:solidFill>
                  <a:schemeClr val="bg1"/>
                </a:solidFill>
              </a:defRPr>
            </a:lvl1pPr>
            <a:lvl2pPr marL="600075" indent="-257175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350">
                <a:solidFill>
                  <a:schemeClr val="bg1"/>
                </a:solidFill>
              </a:defRPr>
            </a:lvl2pPr>
            <a:lvl3pPr marL="900113" indent="-214313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350">
                <a:solidFill>
                  <a:schemeClr val="bg1"/>
                </a:solidFill>
              </a:defRPr>
            </a:lvl3pPr>
            <a:lvl4pPr marL="1243013" indent="-214313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350">
                <a:solidFill>
                  <a:schemeClr val="bg1"/>
                </a:solidFill>
              </a:defRPr>
            </a:lvl4pPr>
            <a:lvl5pPr marL="1585913" indent="-214313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A1DD0D-C777-E7A4-3A12-EEF5F8DF0A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97310" y="6288214"/>
            <a:ext cx="780846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68740" y="5764735"/>
            <a:ext cx="473202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C1479-F559-4482-4396-460E5C5236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9121" y="453886"/>
            <a:ext cx="8550118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6361" y="6375679"/>
            <a:ext cx="1747292" cy="348462"/>
          </a:xfrm>
        </p:spPr>
        <p:txBody>
          <a:bodyPr/>
          <a:lstStyle/>
          <a:p>
            <a:r>
              <a:rPr lang="en-US" sz="750">
                <a:solidFill>
                  <a:schemeClr val="bg2"/>
                </a:solidFill>
              </a:rPr>
              <a:t>2/29/20XX</a:t>
            </a:r>
            <a:endParaRPr lang="en-US" sz="75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153" y="6375679"/>
            <a:ext cx="30861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75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3385" y="6375679"/>
            <a:ext cx="1747292" cy="345796"/>
          </a:xfrm>
        </p:spPr>
        <p:txBody>
          <a:bodyPr/>
          <a:lstStyle/>
          <a:p>
            <a:fld id="{71766878-3199-4EAB-94E7-2D6D11070E14}" type="slidenum">
              <a:rPr lang="en-US" sz="750" smtClean="0">
                <a:solidFill>
                  <a:schemeClr val="bg2"/>
                </a:solidFill>
              </a:rPr>
              <a:pPr/>
              <a:t>‹#›</a:t>
            </a:fld>
            <a:endParaRPr lang="en-US" sz="7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36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323" y="481565"/>
            <a:ext cx="4133498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35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B5D976C-C0FE-C5B0-4808-7B105B9EE5A4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297656" y="1627189"/>
            <a:ext cx="8543925" cy="36782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table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97310" y="6288214"/>
            <a:ext cx="780846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68740" y="5764735"/>
            <a:ext cx="473202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6361" y="6375679"/>
            <a:ext cx="1747292" cy="348462"/>
          </a:xfrm>
        </p:spPr>
        <p:txBody>
          <a:bodyPr/>
          <a:lstStyle/>
          <a:p>
            <a:r>
              <a:rPr lang="en-US" sz="750">
                <a:solidFill>
                  <a:schemeClr val="bg2"/>
                </a:solidFill>
              </a:rPr>
              <a:t>2/29/20XX</a:t>
            </a:r>
            <a:endParaRPr lang="en-US" sz="75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153" y="6375679"/>
            <a:ext cx="30861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75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3385" y="6375679"/>
            <a:ext cx="1747292" cy="345796"/>
          </a:xfrm>
        </p:spPr>
        <p:txBody>
          <a:bodyPr/>
          <a:lstStyle/>
          <a:p>
            <a:fld id="{71766878-3199-4EAB-94E7-2D6D11070E14}" type="slidenum">
              <a:rPr lang="en-US" sz="750" smtClean="0">
                <a:solidFill>
                  <a:schemeClr val="bg2"/>
                </a:solidFill>
              </a:rPr>
              <a:pPr/>
              <a:t>‹#›</a:t>
            </a:fld>
            <a:endParaRPr lang="en-US" sz="75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193" y="473982"/>
            <a:ext cx="8550118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9883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2 Content Below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C4BF6CA-03A6-38A2-CA52-82239523A3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824084" y="1"/>
            <a:ext cx="1319917" cy="628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323" y="481565"/>
            <a:ext cx="4133498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35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3D60827-7C62-0271-9254-20661A9635B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8826" y="1436880"/>
            <a:ext cx="6638925" cy="2188430"/>
          </a:xfrm>
        </p:spPr>
        <p:txBody>
          <a:bodyPr anchor="ctr">
            <a:normAutofit/>
          </a:bodyPr>
          <a:lstStyle>
            <a:lvl1pPr marL="171450" indent="-17145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350">
                <a:solidFill>
                  <a:schemeClr val="bg1"/>
                </a:solidFill>
              </a:defRPr>
            </a:lvl1pPr>
            <a:lvl2pPr marL="514350" indent="-17145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857250" indent="-17145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3pPr>
            <a:lvl4pPr marL="1200150" indent="-17145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900">
                <a:solidFill>
                  <a:schemeClr val="bg1"/>
                </a:solidFill>
              </a:defRPr>
            </a:lvl4pPr>
            <a:lvl5pPr marL="1543050" indent="-17145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94526E10-5C50-1BCC-4E1F-3C8DB81D6D8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8826" y="3974371"/>
            <a:ext cx="6638925" cy="2188430"/>
          </a:xfrm>
        </p:spPr>
        <p:txBody>
          <a:bodyPr anchor="ctr">
            <a:normAutofit/>
          </a:bodyPr>
          <a:lstStyle>
            <a:lvl1pPr marL="171450" indent="-17145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350">
                <a:solidFill>
                  <a:schemeClr val="bg1"/>
                </a:solidFill>
              </a:defRPr>
            </a:lvl1pPr>
            <a:lvl2pPr marL="514350" indent="-17145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857250" indent="-17145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3pPr>
            <a:lvl4pPr marL="1200150" indent="-17145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900">
                <a:solidFill>
                  <a:schemeClr val="bg1"/>
                </a:solidFill>
              </a:defRPr>
            </a:lvl4pPr>
            <a:lvl5pPr marL="1543050" indent="-17145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97310" y="6288214"/>
            <a:ext cx="780846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68740" y="5764735"/>
            <a:ext cx="473202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6361" y="6375679"/>
            <a:ext cx="1747292" cy="348462"/>
          </a:xfrm>
        </p:spPr>
        <p:txBody>
          <a:bodyPr/>
          <a:lstStyle/>
          <a:p>
            <a:r>
              <a:rPr lang="en-US" sz="750">
                <a:solidFill>
                  <a:schemeClr val="bg2"/>
                </a:solidFill>
              </a:rPr>
              <a:t>2/29/20XX</a:t>
            </a:r>
            <a:endParaRPr lang="en-US" sz="75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153" y="6375679"/>
            <a:ext cx="30861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75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3385" y="6375679"/>
            <a:ext cx="1747292" cy="345796"/>
          </a:xfrm>
        </p:spPr>
        <p:txBody>
          <a:bodyPr/>
          <a:lstStyle/>
          <a:p>
            <a:fld id="{71766878-3199-4EAB-94E7-2D6D11070E14}" type="slidenum">
              <a:rPr lang="en-US" sz="750" smtClean="0">
                <a:solidFill>
                  <a:schemeClr val="bg2"/>
                </a:solidFill>
              </a:rPr>
              <a:pPr/>
              <a:t>‹#›</a:t>
            </a:fld>
            <a:endParaRPr lang="en-US" sz="75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193" y="473982"/>
            <a:ext cx="8550118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DE5D75-0A18-AA28-06EB-453D400DA0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1047" y="3735019"/>
            <a:ext cx="65390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452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>
            <a:extLst>
              <a:ext uri="{FF2B5EF4-FFF2-40B4-BE49-F238E27FC236}">
                <a16:creationId xmlns:a16="http://schemas.microsoft.com/office/drawing/2014/main" id="{31432346-1A22-EB7D-7E1D-C74928074B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84778" y="0"/>
            <a:ext cx="58939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70A3C53-C7F2-6B70-E8F4-17E4C5F109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5384" y="3809268"/>
            <a:ext cx="8567901" cy="1854341"/>
            <a:chOff x="380512" y="4436569"/>
            <a:chExt cx="11423868" cy="18543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D74BE2B-7E34-405D-C5C9-381B69EB5A77}"/>
                </a:ext>
              </a:extLst>
            </p:cNvPr>
            <p:cNvSpPr/>
            <p:nvPr/>
          </p:nvSpPr>
          <p:spPr>
            <a:xfrm>
              <a:off x="385494" y="4436569"/>
              <a:ext cx="11418886" cy="185434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11ED5A-29B2-DBED-90E3-68A163A985CE}"/>
                </a:ext>
              </a:extLst>
            </p:cNvPr>
            <p:cNvSpPr/>
            <p:nvPr/>
          </p:nvSpPr>
          <p:spPr>
            <a:xfrm>
              <a:off x="380512" y="4436569"/>
              <a:ext cx="1870432" cy="185434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</p:grpSp>
      <p:sp>
        <p:nvSpPr>
          <p:cNvPr id="14" name="Title 13">
            <a:extLst>
              <a:ext uri="{FF2B5EF4-FFF2-40B4-BE49-F238E27FC236}">
                <a16:creationId xmlns:a16="http://schemas.microsoft.com/office/drawing/2014/main" id="{931CB768-0E88-1C6D-5C99-04229DEF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75" y="3875352"/>
            <a:ext cx="4426057" cy="1722759"/>
          </a:xfrm>
        </p:spPr>
        <p:txBody>
          <a:bodyPr anchor="ctr">
            <a:noAutofit/>
          </a:bodyPr>
          <a:lstStyle>
            <a:lvl1pPr>
              <a:defRPr sz="3000" spc="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DC653A0-554F-80A4-AEAE-FD96D2ED8E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9032" y="4133963"/>
            <a:ext cx="795528" cy="1225296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A876CB1-4F57-21BB-71E5-C3104D8AF5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60319" y="3875089"/>
            <a:ext cx="2194322" cy="1722437"/>
          </a:xfrm>
        </p:spPr>
        <p:txBody>
          <a:bodyPr anchor="ctr">
            <a:normAutofit/>
          </a:bodyPr>
          <a:lstStyle>
            <a:lvl1pPr marL="0" indent="0" algn="r">
              <a:buNone/>
              <a:defRPr sz="1350" cap="all" baseline="0">
                <a:solidFill>
                  <a:schemeClr val="bg1"/>
                </a:solidFill>
                <a:latin typeface="+mj-lt"/>
              </a:defRPr>
            </a:lvl1pPr>
            <a:lvl2pPr marL="342900" indent="0" algn="r">
              <a:buNone/>
              <a:defRPr sz="1200" cap="all" baseline="0">
                <a:solidFill>
                  <a:schemeClr val="bg1"/>
                </a:solidFill>
                <a:latin typeface="+mj-lt"/>
              </a:defRPr>
            </a:lvl2pPr>
            <a:lvl3pPr marL="685800" indent="0" algn="r">
              <a:buNone/>
              <a:defRPr sz="1050" cap="all" baseline="0">
                <a:solidFill>
                  <a:schemeClr val="bg1"/>
                </a:solidFill>
                <a:latin typeface="+mj-lt"/>
              </a:defRPr>
            </a:lvl3pPr>
            <a:lvl4pPr marL="1028700" indent="0" algn="r">
              <a:buNone/>
              <a:defRPr cap="all" baseline="0">
                <a:solidFill>
                  <a:schemeClr val="bg1"/>
                </a:solidFill>
                <a:latin typeface="+mj-lt"/>
              </a:defRPr>
            </a:lvl4pPr>
            <a:lvl5pPr marL="1371600" indent="0" algn="r">
              <a:buNone/>
              <a:defRPr cap="all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153" y="6375679"/>
            <a:ext cx="3086100" cy="345796"/>
          </a:xfrm>
        </p:spPr>
        <p:txBody>
          <a:bodyPr/>
          <a:lstStyle/>
          <a:p>
            <a:r>
              <a:rPr lang="en-US" sz="750">
                <a:solidFill>
                  <a:schemeClr val="bg2"/>
                </a:solidFill>
              </a:rPr>
              <a:t>Presentation Title </a:t>
            </a:r>
            <a:endParaRPr lang="en-US" sz="750" dirty="0">
              <a:solidFill>
                <a:schemeClr val="bg2"/>
              </a:solidFill>
            </a:endParaRP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6361" y="6375679"/>
            <a:ext cx="1747292" cy="348462"/>
          </a:xfrm>
        </p:spPr>
        <p:txBody>
          <a:bodyPr/>
          <a:lstStyle/>
          <a:p>
            <a:r>
              <a:rPr lang="en-US" sz="750">
                <a:solidFill>
                  <a:schemeClr val="bg2"/>
                </a:solidFill>
              </a:rPr>
              <a:t>2/29/20XX</a:t>
            </a:r>
            <a:endParaRPr lang="en-US" sz="75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3385" y="6375679"/>
            <a:ext cx="1747292" cy="345796"/>
          </a:xfrm>
        </p:spPr>
        <p:txBody>
          <a:bodyPr/>
          <a:lstStyle/>
          <a:p>
            <a:fld id="{71766878-3199-4EAB-94E7-2D6D11070E14}" type="slidenum">
              <a:rPr lang="en-US" sz="750" smtClean="0">
                <a:solidFill>
                  <a:schemeClr val="bg2"/>
                </a:solidFill>
              </a:rPr>
              <a:pPr/>
              <a:t>‹#›</a:t>
            </a:fld>
            <a:endParaRPr lang="en-US" sz="75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t>2/20/2025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5916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28" descr="A black and white swirl">
            <a:extLst>
              <a:ext uri="{FF2B5EF4-FFF2-40B4-BE49-F238E27FC236}">
                <a16:creationId xmlns:a16="http://schemas.microsoft.com/office/drawing/2014/main" id="{E0E98391-1458-F827-27BD-1108152C304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37735" y="-10048"/>
            <a:ext cx="2506265" cy="628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323" y="481565"/>
            <a:ext cx="4133498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35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97310" y="6288214"/>
            <a:ext cx="780846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69E6AB5-CF7E-0DCA-92AE-733A87121D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97311" y="1999625"/>
            <a:ext cx="5816942" cy="341692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lnSpc>
                <a:spcPct val="150000"/>
              </a:lnSpc>
              <a:buNone/>
              <a:defRPr sz="1500">
                <a:solidFill>
                  <a:schemeClr val="bg1"/>
                </a:solidFill>
              </a:defRPr>
            </a:lvl2pPr>
            <a:lvl3pPr marL="685800" indent="0">
              <a:lnSpc>
                <a:spcPct val="150000"/>
              </a:lnSpc>
              <a:buNone/>
              <a:defRPr sz="1350">
                <a:solidFill>
                  <a:schemeClr val="bg1"/>
                </a:solidFill>
              </a:defRPr>
            </a:lvl3pPr>
            <a:lvl4pPr marL="1028700" indent="0">
              <a:lnSpc>
                <a:spcPct val="150000"/>
              </a:lnSpc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lnSpc>
                <a:spcPct val="150000"/>
              </a:lnSpc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68740" y="5764735"/>
            <a:ext cx="473202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6361" y="6375679"/>
            <a:ext cx="1747292" cy="348462"/>
          </a:xfrm>
        </p:spPr>
        <p:txBody>
          <a:bodyPr/>
          <a:lstStyle/>
          <a:p>
            <a:r>
              <a:rPr lang="en-US" sz="750">
                <a:solidFill>
                  <a:schemeClr val="bg2"/>
                </a:solidFill>
              </a:rPr>
              <a:t>2/29/20XX</a:t>
            </a:r>
            <a:endParaRPr lang="en-US" sz="75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153" y="6375679"/>
            <a:ext cx="30861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75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3385" y="6375679"/>
            <a:ext cx="1747292" cy="345796"/>
          </a:xfrm>
        </p:spPr>
        <p:txBody>
          <a:bodyPr/>
          <a:lstStyle/>
          <a:p>
            <a:fld id="{71766878-3199-4EAB-94E7-2D6D11070E14}" type="slidenum">
              <a:rPr lang="en-US" sz="750" smtClean="0">
                <a:solidFill>
                  <a:schemeClr val="bg2"/>
                </a:solidFill>
              </a:rPr>
              <a:pPr/>
              <a:t>‹#›</a:t>
            </a:fld>
            <a:endParaRPr lang="en-US" sz="750" dirty="0">
              <a:solidFill>
                <a:schemeClr val="bg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C27092-C66B-F15B-27C8-9D197E7DC6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9356" y="481565"/>
            <a:ext cx="4406321" cy="57796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41149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163D3AF-244F-8916-F651-821F8358D4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8746"/>
            <a:ext cx="4157619" cy="686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A1DD0D-C777-E7A4-3A12-EEF5F8DF0A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97310" y="6288214"/>
            <a:ext cx="780846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C1479-F559-4482-4396-460E5C5236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9121" y="453886"/>
            <a:ext cx="8550118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203" y="458696"/>
            <a:ext cx="4268036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35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B5B2B5D-6426-1B4B-A686-FDC69069D8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1754" y="1587500"/>
            <a:ext cx="2777490" cy="42793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69E6AB5-CF7E-0DCA-92AE-733A87121D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87" y="1552238"/>
            <a:ext cx="4267153" cy="3875371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lnSpc>
                <a:spcPct val="150000"/>
              </a:lnSpc>
              <a:buNone/>
              <a:defRPr sz="1500">
                <a:solidFill>
                  <a:schemeClr val="bg1"/>
                </a:solidFill>
              </a:defRPr>
            </a:lvl2pPr>
            <a:lvl3pPr marL="685800" indent="0">
              <a:lnSpc>
                <a:spcPct val="150000"/>
              </a:lnSpc>
              <a:buNone/>
              <a:defRPr sz="1350">
                <a:solidFill>
                  <a:schemeClr val="bg1"/>
                </a:solidFill>
              </a:defRPr>
            </a:lvl3pPr>
            <a:lvl4pPr marL="1028700" indent="0">
              <a:lnSpc>
                <a:spcPct val="150000"/>
              </a:lnSpc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lnSpc>
                <a:spcPct val="150000"/>
              </a:lnSpc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68740" y="5764735"/>
            <a:ext cx="473202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6361" y="6375679"/>
            <a:ext cx="1747292" cy="348462"/>
          </a:xfrm>
        </p:spPr>
        <p:txBody>
          <a:bodyPr/>
          <a:lstStyle/>
          <a:p>
            <a:r>
              <a:rPr lang="en-US" sz="750">
                <a:solidFill>
                  <a:schemeClr val="bg2"/>
                </a:solidFill>
              </a:rPr>
              <a:t>2/29/20XX</a:t>
            </a:r>
            <a:endParaRPr lang="en-US" sz="75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153" y="6375679"/>
            <a:ext cx="30861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75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3385" y="6375679"/>
            <a:ext cx="1747292" cy="345796"/>
          </a:xfrm>
        </p:spPr>
        <p:txBody>
          <a:bodyPr/>
          <a:lstStyle/>
          <a:p>
            <a:fld id="{71766878-3199-4EAB-94E7-2D6D11070E14}" type="slidenum">
              <a:rPr lang="en-US" sz="750" smtClean="0">
                <a:solidFill>
                  <a:schemeClr val="bg2"/>
                </a:solidFill>
              </a:rPr>
              <a:pPr/>
              <a:t>‹#›</a:t>
            </a:fld>
            <a:endParaRPr lang="en-US" sz="7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0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white swirl">
            <a:extLst>
              <a:ext uri="{FF2B5EF4-FFF2-40B4-BE49-F238E27FC236}">
                <a16:creationId xmlns:a16="http://schemas.microsoft.com/office/drawing/2014/main" id="{A724E2E5-65AF-7BFA-A4CB-B46550665E7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1615965"/>
            <a:ext cx="9144000" cy="389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323" y="481565"/>
            <a:ext cx="4133498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35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69E6AB5-CF7E-0DCA-92AE-733A87121D5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21951" y="3175281"/>
            <a:ext cx="7005329" cy="3112929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600" cap="all" baseline="0">
                <a:solidFill>
                  <a:schemeClr val="bg1"/>
                </a:solidFill>
                <a:latin typeface="+mj-lt"/>
              </a:defRPr>
            </a:lvl1pPr>
            <a:lvl2pPr marL="342900" indent="0">
              <a:lnSpc>
                <a:spcPct val="150000"/>
              </a:lnSpc>
              <a:buNone/>
              <a:defRPr sz="3300" cap="all" baseline="0">
                <a:solidFill>
                  <a:schemeClr val="bg1"/>
                </a:solidFill>
                <a:latin typeface="+mj-lt"/>
              </a:defRPr>
            </a:lvl2pPr>
            <a:lvl3pPr marL="685800" indent="0">
              <a:lnSpc>
                <a:spcPct val="150000"/>
              </a:lnSpc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3pPr>
            <a:lvl4pPr marL="1028700" indent="0">
              <a:lnSpc>
                <a:spcPct val="150000"/>
              </a:lnSpc>
              <a:buNone/>
              <a:defRPr sz="2700" cap="all" baseline="0">
                <a:solidFill>
                  <a:schemeClr val="bg1"/>
                </a:solidFill>
                <a:latin typeface="+mj-lt"/>
              </a:defRPr>
            </a:lvl4pPr>
            <a:lvl5pPr marL="1371600" indent="0">
              <a:lnSpc>
                <a:spcPct val="150000"/>
              </a:lnSpc>
              <a:buNone/>
              <a:defRPr sz="2700" cap="all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97310" y="6288214"/>
            <a:ext cx="780846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68740" y="5764735"/>
            <a:ext cx="473202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6361" y="6375679"/>
            <a:ext cx="1747292" cy="348462"/>
          </a:xfrm>
        </p:spPr>
        <p:txBody>
          <a:bodyPr/>
          <a:lstStyle/>
          <a:p>
            <a:r>
              <a:rPr lang="en-US" sz="750">
                <a:solidFill>
                  <a:schemeClr val="bg2"/>
                </a:solidFill>
              </a:rPr>
              <a:t>2/29/20XX</a:t>
            </a:r>
            <a:endParaRPr lang="en-US" sz="75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153" y="6375679"/>
            <a:ext cx="30861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75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3385" y="6375679"/>
            <a:ext cx="1747292" cy="345796"/>
          </a:xfrm>
        </p:spPr>
        <p:txBody>
          <a:bodyPr/>
          <a:lstStyle/>
          <a:p>
            <a:fld id="{71766878-3199-4EAB-94E7-2D6D11070E14}" type="slidenum">
              <a:rPr lang="en-US" sz="750" smtClean="0">
                <a:solidFill>
                  <a:schemeClr val="bg2"/>
                </a:solidFill>
              </a:rPr>
              <a:pPr/>
              <a:t>‹#›</a:t>
            </a:fld>
            <a:endParaRPr lang="en-US" sz="75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193" y="473982"/>
            <a:ext cx="8550118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912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 and Content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A1DD0D-C777-E7A4-3A12-EEF5F8DF0A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97310" y="6288214"/>
            <a:ext cx="780846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C1479-F559-4482-4396-460E5C5236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9121" y="453886"/>
            <a:ext cx="8550118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203" y="458696"/>
            <a:ext cx="4268036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35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B5B2B5D-6426-1B4B-A686-FDC69069D8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27955" y="1840378"/>
            <a:ext cx="3154680" cy="36393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69E6AB5-CF7E-0DCA-92AE-733A87121D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87" y="1652718"/>
            <a:ext cx="4267153" cy="3875371"/>
          </a:xfrm>
        </p:spPr>
        <p:txBody>
          <a:bodyPr anchor="ctr">
            <a:normAutofit/>
          </a:bodyPr>
          <a:lstStyle>
            <a:lvl1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00075" indent="-257175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500">
                <a:solidFill>
                  <a:schemeClr val="bg1"/>
                </a:solidFill>
              </a:defRPr>
            </a:lvl2pPr>
            <a:lvl3pPr marL="900113" indent="-214313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350">
                <a:solidFill>
                  <a:schemeClr val="bg1"/>
                </a:solidFill>
              </a:defRPr>
            </a:lvl3pPr>
            <a:lvl4pPr marL="1243013" indent="-214313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1585913" indent="-214313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68740" y="5764735"/>
            <a:ext cx="473202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6361" y="6375679"/>
            <a:ext cx="1747292" cy="348462"/>
          </a:xfrm>
        </p:spPr>
        <p:txBody>
          <a:bodyPr/>
          <a:lstStyle/>
          <a:p>
            <a:r>
              <a:rPr lang="en-US" sz="750">
                <a:solidFill>
                  <a:schemeClr val="bg2"/>
                </a:solidFill>
              </a:rPr>
              <a:t>2/29/20XX</a:t>
            </a:r>
            <a:endParaRPr lang="en-US" sz="75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153" y="6375679"/>
            <a:ext cx="30861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75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3385" y="6375679"/>
            <a:ext cx="1747292" cy="345796"/>
          </a:xfrm>
        </p:spPr>
        <p:txBody>
          <a:bodyPr/>
          <a:lstStyle/>
          <a:p>
            <a:fld id="{71766878-3199-4EAB-94E7-2D6D11070E14}" type="slidenum">
              <a:rPr lang="en-US" sz="750" smtClean="0">
                <a:solidFill>
                  <a:schemeClr val="bg2"/>
                </a:solidFill>
              </a:rPr>
              <a:pPr/>
              <a:t>‹#›</a:t>
            </a:fld>
            <a:endParaRPr lang="en-US" sz="7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54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55FBB47C-E74F-E7E0-2A5C-1AB30FAE15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7952"/>
            <a:ext cx="9144000" cy="551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CAE057-BA1C-87F2-5035-56D2FA63F4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97310" y="436054"/>
            <a:ext cx="849580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7">
            <a:extLst>
              <a:ext uri="{FF2B5EF4-FFF2-40B4-BE49-F238E27FC236}">
                <a16:creationId xmlns:a16="http://schemas.microsoft.com/office/drawing/2014/main" id="{F2DA19F2-20FB-A2EC-AA7B-8BFE6CE3A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11" y="1148722"/>
            <a:ext cx="3577287" cy="4754878"/>
          </a:xfrm>
        </p:spPr>
        <p:txBody>
          <a:bodyPr anchor="b">
            <a:normAutofit/>
          </a:bodyPr>
          <a:lstStyle>
            <a:lvl1pPr>
              <a:defRPr sz="36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B5B2B5D-6426-1B4B-A686-FDC69069D8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924193" y="1008049"/>
            <a:ext cx="4375404" cy="50474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A1DD0D-C777-E7A4-3A12-EEF5F8DF0A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97310" y="6288214"/>
            <a:ext cx="780846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68740" y="5764735"/>
            <a:ext cx="473202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6361" y="6375679"/>
            <a:ext cx="1747292" cy="348462"/>
          </a:xfrm>
        </p:spPr>
        <p:txBody>
          <a:bodyPr/>
          <a:lstStyle/>
          <a:p>
            <a:r>
              <a:rPr lang="en-US" sz="750">
                <a:solidFill>
                  <a:schemeClr val="bg2"/>
                </a:solidFill>
              </a:rPr>
              <a:t>2/29/20XX</a:t>
            </a:r>
            <a:endParaRPr lang="en-US" sz="75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153" y="6375679"/>
            <a:ext cx="30861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75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3385" y="6375679"/>
            <a:ext cx="1747292" cy="345796"/>
          </a:xfrm>
        </p:spPr>
        <p:txBody>
          <a:bodyPr/>
          <a:lstStyle/>
          <a:p>
            <a:fld id="{71766878-3199-4EAB-94E7-2D6D11070E14}" type="slidenum">
              <a:rPr lang="en-US" sz="750" smtClean="0">
                <a:solidFill>
                  <a:schemeClr val="bg2"/>
                </a:solidFill>
              </a:rPr>
              <a:pPr/>
              <a:t>‹#›</a:t>
            </a:fld>
            <a:endParaRPr lang="en-US" sz="7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54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2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323" y="481565"/>
            <a:ext cx="4133498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35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28DF3F1-4512-2D0A-AB8D-DA07BFC8820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36947" y="2076051"/>
            <a:ext cx="4094559" cy="3403174"/>
          </a:xfrm>
        </p:spPr>
        <p:txBody>
          <a:bodyPr tIns="0">
            <a:normAutofit/>
          </a:bodyPr>
          <a:lstStyle>
            <a:lvl1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5143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500">
                <a:solidFill>
                  <a:schemeClr val="bg1"/>
                </a:solidFill>
              </a:defRPr>
            </a:lvl2pPr>
            <a:lvl3pPr marL="8572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350">
                <a:solidFill>
                  <a:schemeClr val="bg1"/>
                </a:solidFill>
              </a:defRPr>
            </a:lvl3pPr>
            <a:lvl4pPr marL="12001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15430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14F4CC2C-F1C8-A8C5-29F3-E9E86029CD0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10782" y="2076051"/>
            <a:ext cx="4349895" cy="3403174"/>
          </a:xfrm>
        </p:spPr>
        <p:txBody>
          <a:bodyPr tIns="0">
            <a:normAutofit/>
          </a:bodyPr>
          <a:lstStyle>
            <a:lvl1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5143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500">
                <a:solidFill>
                  <a:schemeClr val="bg1"/>
                </a:solidFill>
              </a:defRPr>
            </a:lvl2pPr>
            <a:lvl3pPr marL="8572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350">
                <a:solidFill>
                  <a:schemeClr val="bg1"/>
                </a:solidFill>
              </a:defRPr>
            </a:lvl3pPr>
            <a:lvl4pPr marL="12001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15430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97310" y="6288214"/>
            <a:ext cx="780846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68740" y="5764735"/>
            <a:ext cx="473202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6361" y="6375679"/>
            <a:ext cx="1747292" cy="348462"/>
          </a:xfrm>
        </p:spPr>
        <p:txBody>
          <a:bodyPr/>
          <a:lstStyle/>
          <a:p>
            <a:r>
              <a:rPr lang="en-US" sz="750">
                <a:solidFill>
                  <a:schemeClr val="bg2"/>
                </a:solidFill>
              </a:rPr>
              <a:t>2/29/20XX</a:t>
            </a:r>
            <a:endParaRPr lang="en-US" sz="75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153" y="6375679"/>
            <a:ext cx="30861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75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3385" y="6375679"/>
            <a:ext cx="1747292" cy="345796"/>
          </a:xfrm>
        </p:spPr>
        <p:txBody>
          <a:bodyPr/>
          <a:lstStyle/>
          <a:p>
            <a:fld id="{71766878-3199-4EAB-94E7-2D6D11070E14}" type="slidenum">
              <a:rPr lang="en-US" sz="750" smtClean="0">
                <a:solidFill>
                  <a:schemeClr val="bg2"/>
                </a:solidFill>
              </a:rPr>
              <a:pPr/>
              <a:t>‹#›</a:t>
            </a:fld>
            <a:endParaRPr lang="en-US" sz="75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193" y="473982"/>
            <a:ext cx="8550118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254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2 Column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91D62B-795C-2350-9AA8-368DD47A67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89121" y="1"/>
            <a:ext cx="8564164" cy="147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323" y="481565"/>
            <a:ext cx="4133498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35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28DF3F1-4512-2D0A-AB8D-DA07BFC8820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36947" y="2076051"/>
            <a:ext cx="4094559" cy="3403174"/>
          </a:xfrm>
        </p:spPr>
        <p:txBody>
          <a:bodyPr tIns="0">
            <a:normAutofit/>
          </a:bodyPr>
          <a:lstStyle>
            <a:lvl1pPr marL="171450" indent="-17145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350">
                <a:solidFill>
                  <a:schemeClr val="bg1"/>
                </a:solidFill>
              </a:defRPr>
            </a:lvl1pPr>
            <a:lvl2pPr marL="514350" indent="-17145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857250" indent="-17145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3pPr>
            <a:lvl4pPr marL="1200150" indent="-17145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900">
                <a:solidFill>
                  <a:schemeClr val="bg1"/>
                </a:solidFill>
              </a:defRPr>
            </a:lvl4pPr>
            <a:lvl5pPr marL="1543050" indent="-17145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14F4CC2C-F1C8-A8C5-29F3-E9E86029CD0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10782" y="2076051"/>
            <a:ext cx="4349895" cy="3403174"/>
          </a:xfrm>
        </p:spPr>
        <p:txBody>
          <a:bodyPr tIns="0">
            <a:normAutofit/>
          </a:bodyPr>
          <a:lstStyle>
            <a:lvl1pPr marL="171450" indent="-17145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350">
                <a:solidFill>
                  <a:schemeClr val="bg1"/>
                </a:solidFill>
              </a:defRPr>
            </a:lvl1pPr>
            <a:lvl2pPr marL="514350" indent="-17145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857250" indent="-17145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3pPr>
            <a:lvl4pPr marL="1200150" indent="-17145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900">
                <a:solidFill>
                  <a:schemeClr val="bg1"/>
                </a:solidFill>
              </a:defRPr>
            </a:lvl4pPr>
            <a:lvl5pPr marL="1543050" indent="-17145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97310" y="6288214"/>
            <a:ext cx="780846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68740" y="5764735"/>
            <a:ext cx="473202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6361" y="6375679"/>
            <a:ext cx="1747292" cy="348462"/>
          </a:xfrm>
        </p:spPr>
        <p:txBody>
          <a:bodyPr/>
          <a:lstStyle/>
          <a:p>
            <a:r>
              <a:rPr lang="en-US" sz="750">
                <a:solidFill>
                  <a:schemeClr val="bg2"/>
                </a:solidFill>
              </a:rPr>
              <a:t>2/29/20XX</a:t>
            </a:r>
            <a:endParaRPr lang="en-US" sz="75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153" y="6375679"/>
            <a:ext cx="30861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75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3385" y="6375679"/>
            <a:ext cx="1747292" cy="345796"/>
          </a:xfrm>
        </p:spPr>
        <p:txBody>
          <a:bodyPr/>
          <a:lstStyle/>
          <a:p>
            <a:fld id="{71766878-3199-4EAB-94E7-2D6D11070E14}" type="slidenum">
              <a:rPr lang="en-US" sz="750" smtClean="0">
                <a:solidFill>
                  <a:schemeClr val="bg2"/>
                </a:solidFill>
              </a:rPr>
              <a:pPr/>
              <a:t>‹#›</a:t>
            </a:fld>
            <a:endParaRPr lang="en-US" sz="75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193" y="473982"/>
            <a:ext cx="8550118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190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2 Columns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0271CA-F4C0-8ACD-DCD5-CE8BC096B7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108837" y="-8746"/>
            <a:ext cx="5035164" cy="686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323" y="481565"/>
            <a:ext cx="4133498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35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28DF3F1-4512-2D0A-AB8D-DA07BFC8820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4193" y="1690571"/>
            <a:ext cx="3418722" cy="3988857"/>
          </a:xfrm>
        </p:spPr>
        <p:txBody>
          <a:bodyPr tIns="0" anchor="ctr">
            <a:normAutofit/>
          </a:bodyPr>
          <a:lstStyle>
            <a:lvl1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5143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500">
                <a:solidFill>
                  <a:schemeClr val="bg1"/>
                </a:solidFill>
              </a:defRPr>
            </a:lvl2pPr>
            <a:lvl3pPr marL="8572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350">
                <a:solidFill>
                  <a:schemeClr val="bg1"/>
                </a:solidFill>
              </a:defRPr>
            </a:lvl3pPr>
            <a:lvl4pPr marL="12001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15430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14F4CC2C-F1C8-A8C5-29F3-E9E86029CD0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431507" y="1690571"/>
            <a:ext cx="4421635" cy="3988857"/>
          </a:xfrm>
        </p:spPr>
        <p:txBody>
          <a:bodyPr tIns="0">
            <a:normAutofit/>
          </a:bodyPr>
          <a:lstStyle>
            <a:lvl1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5143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500">
                <a:solidFill>
                  <a:schemeClr val="bg1"/>
                </a:solidFill>
              </a:defRPr>
            </a:lvl2pPr>
            <a:lvl3pPr marL="8572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350">
                <a:solidFill>
                  <a:schemeClr val="bg1"/>
                </a:solidFill>
              </a:defRPr>
            </a:lvl3pPr>
            <a:lvl4pPr marL="12001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15430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97310" y="6288214"/>
            <a:ext cx="780846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68740" y="5764735"/>
            <a:ext cx="473202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6361" y="6375679"/>
            <a:ext cx="1747292" cy="348462"/>
          </a:xfrm>
        </p:spPr>
        <p:txBody>
          <a:bodyPr/>
          <a:lstStyle/>
          <a:p>
            <a:r>
              <a:rPr lang="en-US" sz="750">
                <a:solidFill>
                  <a:schemeClr val="bg2"/>
                </a:solidFill>
              </a:rPr>
              <a:t>2/29/20XX</a:t>
            </a:r>
            <a:endParaRPr lang="en-US" sz="75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153" y="6375679"/>
            <a:ext cx="30861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75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3385" y="6375679"/>
            <a:ext cx="1747292" cy="345796"/>
          </a:xfrm>
        </p:spPr>
        <p:txBody>
          <a:bodyPr/>
          <a:lstStyle/>
          <a:p>
            <a:fld id="{71766878-3199-4EAB-94E7-2D6D11070E14}" type="slidenum">
              <a:rPr lang="en-US" sz="750" smtClean="0">
                <a:solidFill>
                  <a:schemeClr val="bg2"/>
                </a:solidFill>
              </a:rPr>
              <a:pPr/>
              <a:t>‹#›</a:t>
            </a:fld>
            <a:endParaRPr lang="en-US" sz="75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193" y="473982"/>
            <a:ext cx="8550118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290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2/29/20XX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49" r:id="rId13"/>
    <p:sldLayoutId id="2147483695" r:id="rId1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825" kern="1200" cap="all" spc="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94" userDrawn="1">
          <p15:clr>
            <a:srgbClr val="F26B43"/>
          </p15:clr>
        </p15:guide>
        <p15:guide id="2" pos="5400" userDrawn="1">
          <p15:clr>
            <a:srgbClr val="F26B43"/>
          </p15:clr>
        </p15:guide>
        <p15:guide id="3" orient="horz" pos="4008" userDrawn="1">
          <p15:clr>
            <a:srgbClr val="F26B43"/>
          </p15:clr>
        </p15:guide>
        <p15:guide id="4" orient="horz" pos="1440" userDrawn="1">
          <p15:clr>
            <a:srgbClr val="F26B43"/>
          </p15:clr>
        </p15:guide>
        <p15:guide id="5" orient="horz" pos="3720" userDrawn="1">
          <p15:clr>
            <a:srgbClr val="F26B43"/>
          </p15:clr>
        </p15:guide>
        <p15:guide id="6" orient="horz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5" Type="http://schemas.openxmlformats.org/officeDocument/2006/relationships/image" Target="../media/image12.png"/><Relationship Id="rId4" Type="http://schemas.openxmlformats.org/officeDocument/2006/relationships/hyperlink" Target="https://howtolearn.me/getting-started-with-jira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palentino.es/blog/jira-software-para-la-gestion-y-seguimiento-de-proyectos/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Non Renewable Sources Of Energy On Earth Illustration - Free Download  Industry Illustrations | IconScou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Non Renewable Sources Of Energy On Earth Illustration - Free Download  Industry Illustrations | IconScou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Non Renewable Sources Of Energy On Earth Illustration - Free Download  Industry Illustrations | IconScou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Non Renewable Energy Producing Industry Illustration - Free Download  Industry Illustrations | IconScou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2" descr="The New Jira Integration Streamlines Communication with Dev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4" descr="The New Jira Integration Streamlines Communication with Dev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Free Jira Logo Icon - Free Download Logos Logo Icons | IconScout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8" descr="Free Jira Logo Icon - Free Download Logos Logo Icons | IconScout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JIRA Logo PNG vector in SVG, PDF, AI, CDR form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25401"/>
            <a:ext cx="2988163" cy="224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02078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C949118-1FDD-76ED-3833-50BE7C35B13A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884256" y="1467060"/>
            <a:ext cx="7666892" cy="4139920"/>
          </a:xfrm>
        </p:spPr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10F99005-E65A-0EA1-1650-112F7E305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31" y="371788"/>
            <a:ext cx="4133850" cy="743577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 lvl="0" algn="ctr"/>
            <a:r>
              <a:rPr lang="en-IN" sz="3600" dirty="0">
                <a:highlight>
                  <a:srgbClr val="000000"/>
                </a:highlight>
              </a:rPr>
              <a:t>Jira Boards</a:t>
            </a:r>
            <a:endParaRPr lang="en-US" sz="3600" noProof="0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94974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4828D8-847F-649C-0394-FFCC8D9BB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806" y="291403"/>
            <a:ext cx="4133498" cy="884254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 lvl="0" algn="ctr"/>
            <a:r>
              <a:rPr lang="en-IN" sz="3600" dirty="0">
                <a:highlight>
                  <a:srgbClr val="000000"/>
                </a:highlight>
              </a:rPr>
              <a:t>Jira Boards</a:t>
            </a:r>
            <a:endParaRPr lang="en-US" sz="3600" noProof="0" dirty="0">
              <a:highlight>
                <a:srgbClr val="0000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CC56B-DC06-BFF3-B4FE-E905B9C2948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4193" y="2125178"/>
            <a:ext cx="3418722" cy="2991643"/>
          </a:xfrm>
        </p:spPr>
        <p:txBody>
          <a:bodyPr>
            <a:normAutofit/>
          </a:bodyPr>
          <a:lstStyle/>
          <a:p>
            <a:r>
              <a:rPr lang="en-US" b="1" dirty="0"/>
              <a:t>Scrum Boards: </a:t>
            </a:r>
            <a:r>
              <a:rPr lang="en-US" dirty="0"/>
              <a:t>Used to manage work in sprints. Displays backlog, current sprint, and task progress.</a:t>
            </a:r>
          </a:p>
          <a:p>
            <a:r>
              <a:rPr lang="en-US" b="1" dirty="0"/>
              <a:t>Kanban Boards: </a:t>
            </a:r>
            <a:r>
              <a:rPr lang="en-US" dirty="0"/>
              <a:t>Visualize the flow of work. Focuses on continuous delivery.</a:t>
            </a:r>
          </a:p>
        </p:txBody>
      </p:sp>
      <p:graphicFrame>
        <p:nvGraphicFramePr>
          <p:cNvPr id="6" name="Content Placeholder 4" descr="SmartArt">
            <a:extLst>
              <a:ext uri="{FF2B5EF4-FFF2-40B4-BE49-F238E27FC236}">
                <a16:creationId xmlns:a16="http://schemas.microsoft.com/office/drawing/2014/main" id="{2912CC2A-A6D8-E71C-006D-C267DB85D348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1824066663"/>
              </p:ext>
            </p:extLst>
          </p:nvPr>
        </p:nvGraphicFramePr>
        <p:xfrm>
          <a:off x="4481749" y="2105170"/>
          <a:ext cx="4461284" cy="29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Placeholder 7" descr="Logo">
            <a:extLst>
              <a:ext uri="{FF2B5EF4-FFF2-40B4-BE49-F238E27FC236}">
                <a16:creationId xmlns:a16="http://schemas.microsoft.com/office/drawing/2014/main" id="{D1A61B60-A70A-8DE3-87A2-CF73EFDB8E6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 l="406" r="406"/>
          <a:stretch/>
        </p:blipFill>
        <p:spPr>
          <a:xfrm>
            <a:off x="8368740" y="5180801"/>
            <a:ext cx="473202" cy="54864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DE1368-226C-5567-1104-0265EEA0924B}"/>
              </a:ext>
            </a:extLst>
          </p:cNvPr>
          <p:cNvSpPr txBox="1"/>
          <p:nvPr/>
        </p:nvSpPr>
        <p:spPr>
          <a:xfrm>
            <a:off x="5144757" y="1708220"/>
            <a:ext cx="2592474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Components</a:t>
            </a:r>
            <a:r>
              <a:rPr lang="en-IN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22932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B45A42-A52D-7DA0-F93A-D4E8B329A89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91613" y="1055076"/>
            <a:ext cx="4518447" cy="524524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Create a New Project</a:t>
            </a:r>
            <a:r>
              <a:rPr lang="en-US" sz="1800" dirty="0"/>
              <a:t>: Choose the project type (Software, Business, Service Desk).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Configure Project Settings</a:t>
            </a:r>
            <a:r>
              <a:rPr lang="en-US" sz="1800" dirty="0"/>
              <a:t>: Set project details, permissions, and notifications.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Define Workflows</a:t>
            </a:r>
            <a:r>
              <a:rPr lang="en-US" sz="1800" dirty="0"/>
              <a:t>: Customize the workflow to match your processes.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Create Issue Types</a:t>
            </a:r>
            <a:r>
              <a:rPr lang="en-US" sz="1800" dirty="0"/>
              <a:t>: Define the types of issues you will track.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Set Up Boards</a:t>
            </a:r>
            <a:r>
              <a:rPr lang="en-US" sz="1800" dirty="0"/>
              <a:t>: Create Scrum or Kanban boards to visualize work.</a:t>
            </a:r>
          </a:p>
        </p:txBody>
      </p:sp>
      <p:pic>
        <p:nvPicPr>
          <p:cNvPr id="12" name="Picture Placeholder 11" descr="Logo">
            <a:extLst>
              <a:ext uri="{FF2B5EF4-FFF2-40B4-BE49-F238E27FC236}">
                <a16:creationId xmlns:a16="http://schemas.microsoft.com/office/drawing/2014/main" id="{466F7976-2EA4-1240-1102-517DD12951D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8509417" y="6115298"/>
            <a:ext cx="473202" cy="548640"/>
          </a:xfr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E9507C8D-23AF-D9A1-DD6C-CAEA5565D1AE}"/>
              </a:ext>
            </a:extLst>
          </p:cNvPr>
          <p:cNvSpPr txBox="1">
            <a:spLocks/>
          </p:cNvSpPr>
          <p:nvPr/>
        </p:nvSpPr>
        <p:spPr>
          <a:xfrm>
            <a:off x="479192" y="311499"/>
            <a:ext cx="5117739" cy="884254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txBody>
          <a:bodyPr vert="horz" lIns="18288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50" kern="1200" cap="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highlight>
                  <a:srgbClr val="000000"/>
                </a:highlight>
              </a:rPr>
              <a:t>Setting Up a Jira Project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130530-44B4-E4F9-8171-BCD41AD220B4}"/>
              </a:ext>
            </a:extLst>
          </p:cNvPr>
          <p:cNvSpPr txBox="1"/>
          <p:nvPr/>
        </p:nvSpPr>
        <p:spPr>
          <a:xfrm>
            <a:off x="748601" y="2371411"/>
            <a:ext cx="2687935" cy="23466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Best Practices: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Keep project settings consistent.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Regularly review and update workflows.</a:t>
            </a:r>
          </a:p>
        </p:txBody>
      </p:sp>
    </p:spTree>
    <p:extLst>
      <p:ext uri="{BB962C8B-B14F-4D97-AF65-F5344CB8AC3E}">
        <p14:creationId xmlns:p14="http://schemas.microsoft.com/office/powerpoint/2010/main" val="322893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B45A42-A52D-7DA0-F93A-D4E8B329A89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91613" y="1055076"/>
            <a:ext cx="4518447" cy="524524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Assign: </a:t>
            </a:r>
            <a:r>
              <a:rPr lang="en-US" sz="1800" dirty="0"/>
              <a:t>Allocate the issue to a team member.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Transition: </a:t>
            </a:r>
            <a:r>
              <a:rPr lang="en-US" sz="1800" dirty="0"/>
              <a:t>Move the issue through the workflow.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Comment: </a:t>
            </a:r>
            <a:r>
              <a:rPr lang="en-US" sz="1800" dirty="0"/>
              <a:t>Add comments to provide updates or ask questions.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Link: </a:t>
            </a:r>
            <a:r>
              <a:rPr lang="en-US" sz="1800" dirty="0"/>
              <a:t>Link-related issues for better tracking.</a:t>
            </a:r>
          </a:p>
        </p:txBody>
      </p:sp>
      <p:pic>
        <p:nvPicPr>
          <p:cNvPr id="12" name="Picture Placeholder 11" descr="Logo">
            <a:extLst>
              <a:ext uri="{FF2B5EF4-FFF2-40B4-BE49-F238E27FC236}">
                <a16:creationId xmlns:a16="http://schemas.microsoft.com/office/drawing/2014/main" id="{466F7976-2EA4-1240-1102-517DD12951D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8509417" y="6115298"/>
            <a:ext cx="473202" cy="548640"/>
          </a:xfr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E9507C8D-23AF-D9A1-DD6C-CAEA5565D1AE}"/>
              </a:ext>
            </a:extLst>
          </p:cNvPr>
          <p:cNvSpPr txBox="1">
            <a:spLocks/>
          </p:cNvSpPr>
          <p:nvPr/>
        </p:nvSpPr>
        <p:spPr>
          <a:xfrm>
            <a:off x="428950" y="241161"/>
            <a:ext cx="6815911" cy="1004834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txBody>
          <a:bodyPr vert="horz" lIns="18288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50" kern="1200" cap="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dirty="0">
                <a:highlight>
                  <a:srgbClr val="000000"/>
                </a:highlight>
              </a:rPr>
              <a:t>Creating and Managing Issues</a:t>
            </a:r>
            <a:endParaRPr lang="en-US" sz="3600" dirty="0">
              <a:highlight>
                <a:srgbClr val="0000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130530-44B4-E4F9-8171-BCD41AD220B4}"/>
              </a:ext>
            </a:extLst>
          </p:cNvPr>
          <p:cNvSpPr txBox="1"/>
          <p:nvPr/>
        </p:nvSpPr>
        <p:spPr>
          <a:xfrm>
            <a:off x="738552" y="2039815"/>
            <a:ext cx="3180304" cy="32375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Creating Issues</a:t>
            </a:r>
            <a:r>
              <a:rPr lang="en-IN" dirty="0"/>
              <a:t>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Use the "Create" button in Jira.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Fill in the necessary details (Summary, Description, Assignee, Priority)</a:t>
            </a:r>
          </a:p>
        </p:txBody>
      </p:sp>
    </p:spTree>
    <p:extLst>
      <p:ext uri="{BB962C8B-B14F-4D97-AF65-F5344CB8AC3E}">
        <p14:creationId xmlns:p14="http://schemas.microsoft.com/office/powerpoint/2010/main" val="1170987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3F850-E3B0-BE69-7236-980E00892CC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8826" y="1728317"/>
            <a:ext cx="6638925" cy="3185327"/>
          </a:xfrm>
        </p:spPr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sz="1800" b="1" noProof="0" dirty="0"/>
              <a:t>Custom Fields: </a:t>
            </a:r>
            <a:r>
              <a:rPr lang="en-US" sz="1800" noProof="0" dirty="0"/>
              <a:t>Add fields to capture specific information.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1800" b="1" noProof="0" dirty="0"/>
              <a:t>Screens: </a:t>
            </a:r>
            <a:r>
              <a:rPr lang="en-US" sz="1800" noProof="0" dirty="0"/>
              <a:t>Define which fields are displayed during issue transitions.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1800" b="1" noProof="0" dirty="0"/>
              <a:t>Permissions: </a:t>
            </a:r>
            <a:r>
              <a:rPr lang="en-US" sz="1800" noProof="0" dirty="0"/>
              <a:t>Control who can view, create, and edit issues.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1800" b="1" noProof="0" dirty="0"/>
              <a:t>Notifications: </a:t>
            </a:r>
            <a:r>
              <a:rPr lang="en-US" sz="1800" noProof="0" dirty="0"/>
              <a:t>Set up email notifications for issue updates.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1800" b="1" noProof="0" dirty="0"/>
              <a:t>Automation Rules: </a:t>
            </a:r>
            <a:r>
              <a:rPr lang="en-US" sz="1800" noProof="0" dirty="0"/>
              <a:t>Create rules to automate repetitive tasks.</a:t>
            </a:r>
          </a:p>
        </p:txBody>
      </p:sp>
      <p:pic>
        <p:nvPicPr>
          <p:cNvPr id="11" name="Picture Placeholder 10" descr="Logo">
            <a:extLst>
              <a:ext uri="{FF2B5EF4-FFF2-40B4-BE49-F238E27FC236}">
                <a16:creationId xmlns:a16="http://schemas.microsoft.com/office/drawing/2014/main" id="{AA20ABBF-0F6A-2285-DCE2-1E77702CF0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8368740" y="5180801"/>
            <a:ext cx="473202" cy="548640"/>
          </a:xfrm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CDF6A882-E43F-C821-5FFE-72C8B74CDAC5}"/>
              </a:ext>
            </a:extLst>
          </p:cNvPr>
          <p:cNvSpPr txBox="1">
            <a:spLocks/>
          </p:cNvSpPr>
          <p:nvPr/>
        </p:nvSpPr>
        <p:spPr>
          <a:xfrm>
            <a:off x="428951" y="241161"/>
            <a:ext cx="5107692" cy="1004834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txBody>
          <a:bodyPr vert="horz" lIns="18288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50" kern="1200" cap="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dirty="0">
                <a:highlight>
                  <a:srgbClr val="000000"/>
                </a:highlight>
              </a:rPr>
              <a:t>Customizing Jira</a:t>
            </a:r>
            <a:endParaRPr lang="en-US" sz="3600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78131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3F850-E3B0-BE69-7236-980E00892CC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8826" y="1959429"/>
            <a:ext cx="6638925" cy="3185327"/>
          </a:xfrm>
        </p:spPr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sz="1800" b="1" noProof="0" dirty="0"/>
              <a:t>Confluence: </a:t>
            </a:r>
            <a:r>
              <a:rPr lang="en-US" sz="1800" noProof="0" dirty="0"/>
              <a:t>Link Jira issues to Confluence pages for documentation.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1800" b="1" noProof="0" dirty="0"/>
              <a:t>Bitbucket: </a:t>
            </a:r>
            <a:r>
              <a:rPr lang="en-US" sz="1800" noProof="0" dirty="0"/>
              <a:t>Integrate with Bitbucket for continuous integration and deployment.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1800" b="1" noProof="0" dirty="0"/>
              <a:t>Slack: </a:t>
            </a:r>
            <a:r>
              <a:rPr lang="en-US" sz="1800" noProof="0" dirty="0"/>
              <a:t>Receive Jira notifications in Slack channels.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1800" b="1" noProof="0" dirty="0"/>
              <a:t>Other Tools: </a:t>
            </a:r>
            <a:r>
              <a:rPr lang="en-US" sz="1800" noProof="0" dirty="0"/>
              <a:t>Integrate with tools like GitHub, Jenkins, Trello, and more.</a:t>
            </a:r>
          </a:p>
        </p:txBody>
      </p:sp>
      <p:pic>
        <p:nvPicPr>
          <p:cNvPr id="11" name="Picture Placeholder 10" descr="Logo">
            <a:extLst>
              <a:ext uri="{FF2B5EF4-FFF2-40B4-BE49-F238E27FC236}">
                <a16:creationId xmlns:a16="http://schemas.microsoft.com/office/drawing/2014/main" id="{AA20ABBF-0F6A-2285-DCE2-1E77702CF0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8368740" y="5180801"/>
            <a:ext cx="473202" cy="548640"/>
          </a:xfrm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CDF6A882-E43F-C821-5FFE-72C8B74CDAC5}"/>
              </a:ext>
            </a:extLst>
          </p:cNvPr>
          <p:cNvSpPr txBox="1">
            <a:spLocks/>
          </p:cNvSpPr>
          <p:nvPr/>
        </p:nvSpPr>
        <p:spPr>
          <a:xfrm>
            <a:off x="428951" y="241161"/>
            <a:ext cx="5107692" cy="1004834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txBody>
          <a:bodyPr vert="horz" lIns="18288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50" kern="1200" cap="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dirty="0">
                <a:highlight>
                  <a:srgbClr val="000000"/>
                </a:highlight>
              </a:rPr>
              <a:t>Jira Integrations</a:t>
            </a:r>
            <a:endParaRPr lang="en-US" sz="3600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37446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3F850-E3B0-BE69-7236-980E00892CC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8826" y="1959429"/>
            <a:ext cx="6638925" cy="3185327"/>
          </a:xfrm>
        </p:spPr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sz="1800" b="1" noProof="0" dirty="0"/>
              <a:t>Define Clear Workflows: </a:t>
            </a:r>
            <a:r>
              <a:rPr lang="en-US" sz="1800" noProof="0" dirty="0"/>
              <a:t>Ensure all team members understand the workflow.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1800" b="1" noProof="0" dirty="0"/>
              <a:t>Regularly Groom Backlog: </a:t>
            </a:r>
            <a:r>
              <a:rPr lang="en-US" sz="1800" noProof="0" dirty="0"/>
              <a:t>Keep the backlog up-to-date with prioritized tasks.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1800" b="1" noProof="0" dirty="0"/>
              <a:t>Use Labels and Components: </a:t>
            </a:r>
            <a:r>
              <a:rPr lang="en-US" sz="1800" noProof="0" dirty="0"/>
              <a:t>Organize issues for better tracking.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1800" b="1" noProof="0" dirty="0"/>
              <a:t>Automate Where Possible:</a:t>
            </a:r>
            <a:r>
              <a:rPr lang="en-US" sz="1800" noProof="0" dirty="0"/>
              <a:t> Use automation to reduce manual effort.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1800" b="1" noProof="0" dirty="0"/>
              <a:t>Review and Improve: </a:t>
            </a:r>
            <a:r>
              <a:rPr lang="en-US" sz="1800" noProof="0" dirty="0"/>
              <a:t>Continuously review and improve processes.</a:t>
            </a:r>
          </a:p>
        </p:txBody>
      </p:sp>
      <p:pic>
        <p:nvPicPr>
          <p:cNvPr id="11" name="Picture Placeholder 10" descr="Logo">
            <a:extLst>
              <a:ext uri="{FF2B5EF4-FFF2-40B4-BE49-F238E27FC236}">
                <a16:creationId xmlns:a16="http://schemas.microsoft.com/office/drawing/2014/main" id="{AA20ABBF-0F6A-2285-DCE2-1E77702CF0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8368740" y="5180801"/>
            <a:ext cx="473202" cy="548640"/>
          </a:xfrm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CDF6A882-E43F-C821-5FFE-72C8B74CDAC5}"/>
              </a:ext>
            </a:extLst>
          </p:cNvPr>
          <p:cNvSpPr txBox="1">
            <a:spLocks/>
          </p:cNvSpPr>
          <p:nvPr/>
        </p:nvSpPr>
        <p:spPr>
          <a:xfrm>
            <a:off x="428951" y="241161"/>
            <a:ext cx="5107692" cy="1004834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txBody>
          <a:bodyPr vert="horz" lIns="18288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50" kern="1200" cap="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dirty="0">
                <a:highlight>
                  <a:srgbClr val="000000"/>
                </a:highlight>
              </a:rPr>
              <a:t>Best Practices</a:t>
            </a:r>
            <a:endParaRPr lang="en-US" sz="3600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26134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Logo">
            <a:extLst>
              <a:ext uri="{FF2B5EF4-FFF2-40B4-BE49-F238E27FC236}">
                <a16:creationId xmlns:a16="http://schemas.microsoft.com/office/drawing/2014/main" id="{F038AC04-415F-290B-FC4C-CA3F30CB402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12773" r="12773"/>
          <a:stretch/>
        </p:blipFill>
        <p:spPr/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992A157D-5A9F-E030-F9E6-9884811117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8450" y="271305"/>
            <a:ext cx="4133850" cy="787558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txBody>
          <a:bodyPr vert="horz" lIns="18288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50" kern="1200" cap="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dirty="0">
                <a:highlight>
                  <a:srgbClr val="000000"/>
                </a:highlight>
              </a:rPr>
              <a:t>Conclusion</a:t>
            </a:r>
            <a:endParaRPr lang="en-US" sz="3600" dirty="0">
              <a:highlight>
                <a:srgbClr val="0000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488DF6-7C7D-A7C9-8C19-EBB6E75341D5}"/>
              </a:ext>
            </a:extLst>
          </p:cNvPr>
          <p:cNvSpPr txBox="1"/>
          <p:nvPr/>
        </p:nvSpPr>
        <p:spPr>
          <a:xfrm>
            <a:off x="1085222" y="1788607"/>
            <a:ext cx="7154427" cy="253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bg1"/>
                </a:solidFill>
              </a:rPr>
              <a:t>Jira </a:t>
            </a:r>
            <a:r>
              <a:rPr lang="en-US" dirty="0">
                <a:solidFill>
                  <a:schemeClr val="bg1"/>
                </a:solidFill>
              </a:rPr>
              <a:t>is a versatile tool for project management and issue tracking, supporting Agile methodologies and customizable workflows.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Key Points: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Jira’s flexibility allows for tailored workflows and issue types.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Boards help visualize and manage work effectively.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Integrations and automation enhance productivity and collaboration.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608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Logo">
            <a:extLst>
              <a:ext uri="{FF2B5EF4-FFF2-40B4-BE49-F238E27FC236}">
                <a16:creationId xmlns:a16="http://schemas.microsoft.com/office/drawing/2014/main" id="{F038AC04-415F-290B-FC4C-CA3F30CB402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12773" r="12773"/>
          <a:stretch/>
        </p:blipFill>
        <p:spPr/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992A157D-5A9F-E030-F9E6-9884811117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8450" y="271305"/>
            <a:ext cx="4133850" cy="787558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1"/>
            </a:solidFill>
          </a:ln>
        </p:spPr>
        <p:txBody>
          <a:bodyPr vert="horz" lIns="18288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50" kern="1200" cap="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600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488DF6-7C7D-A7C9-8C19-EBB6E75341D5}"/>
              </a:ext>
            </a:extLst>
          </p:cNvPr>
          <p:cNvSpPr txBox="1"/>
          <p:nvPr/>
        </p:nvSpPr>
        <p:spPr>
          <a:xfrm>
            <a:off x="1085222" y="1788607"/>
            <a:ext cx="71544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CC0066"/>
                </a:solidFill>
              </a:rPr>
              <a:t>Wikipedia.org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CC0066"/>
                </a:solidFill>
              </a:rPr>
              <a:t>Google.com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CC0066"/>
                </a:solidFill>
              </a:rPr>
              <a:t>Seminarppt.com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CC0066"/>
                </a:solidFill>
              </a:rPr>
              <a:t>Studymafia.org</a:t>
            </a:r>
          </a:p>
        </p:txBody>
      </p:sp>
    </p:spTree>
    <p:extLst>
      <p:ext uri="{BB962C8B-B14F-4D97-AF65-F5344CB8AC3E}">
        <p14:creationId xmlns:p14="http://schemas.microsoft.com/office/powerpoint/2010/main" val="234217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Logo&#10;">
            <a:extLst>
              <a:ext uri="{FF2B5EF4-FFF2-40B4-BE49-F238E27FC236}">
                <a16:creationId xmlns:a16="http://schemas.microsoft.com/office/drawing/2014/main" id="{6AECD90F-5A80-360F-EBFB-0BC99A984D8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8368740" y="5180801"/>
            <a:ext cx="473202" cy="54864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11AB76-2725-E23F-9C0F-C719105D90E8}"/>
              </a:ext>
            </a:extLst>
          </p:cNvPr>
          <p:cNvSpPr txBox="1"/>
          <p:nvPr/>
        </p:nvSpPr>
        <p:spPr>
          <a:xfrm>
            <a:off x="597310" y="672896"/>
            <a:ext cx="4490884" cy="557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Introduction to Jira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Key Features of Jira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Jira Project Types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Jira Issue Types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Jira Workflows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Jira Boards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Setting Up a Jira Project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Creating and Managing Issues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Customizing Jira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Jira Integrations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Best Practices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B42502E2-414F-CFA4-FA02-F5E6D6BD5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152" y="350782"/>
            <a:ext cx="4340045" cy="877528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3600" dirty="0">
                <a:highlight>
                  <a:srgbClr val="000000"/>
                </a:highlight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787264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B2694C-3048-BC5B-C6FA-B17EDAEE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8265" y="446646"/>
            <a:ext cx="4948083" cy="614624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2700" dirty="0">
                <a:highlight>
                  <a:srgbClr val="000000"/>
                </a:highlight>
              </a:rPr>
              <a:t>introduction to Jira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D646223A-19D5-631B-406C-9DE95372C2A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rcRect/>
          <a:stretch/>
        </p:blipFill>
        <p:spPr>
          <a:xfrm>
            <a:off x="691754" y="2047875"/>
            <a:ext cx="2777490" cy="3209544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5EFA62-228E-3226-BEC0-DAD98E41537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24603" y="1170040"/>
            <a:ext cx="4267153" cy="5080036"/>
          </a:xfrm>
        </p:spPr>
        <p:txBody>
          <a:bodyPr>
            <a:noAutofit/>
          </a:bodyPr>
          <a:lstStyle/>
          <a:p>
            <a:r>
              <a:rPr lang="en-US" b="1" dirty="0"/>
              <a:t>Definition: </a:t>
            </a:r>
            <a:r>
              <a:rPr lang="en-US" dirty="0"/>
              <a:t>Jira is a powerful tool developed by Atlassian for project management, issue tracking, and bug tracking.</a:t>
            </a:r>
          </a:p>
          <a:p>
            <a:r>
              <a:rPr lang="en-US" b="1" dirty="0"/>
              <a:t>Key Concepts:</a:t>
            </a:r>
          </a:p>
          <a:p>
            <a:pPr marL="257175" indent="-257175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Projects: Organizational units to track work.</a:t>
            </a:r>
          </a:p>
          <a:p>
            <a:pPr marL="257175" indent="-257175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Issues: Tasks, bugs, or user stories within a project.</a:t>
            </a:r>
          </a:p>
        </p:txBody>
      </p:sp>
      <p:pic>
        <p:nvPicPr>
          <p:cNvPr id="36" name="Picture Placeholder 35" descr="Logo">
            <a:extLst>
              <a:ext uri="{FF2B5EF4-FFF2-40B4-BE49-F238E27FC236}">
                <a16:creationId xmlns:a16="http://schemas.microsoft.com/office/drawing/2014/main" id="{3D608FD5-86FF-AF9B-7164-983AACE2B82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406" r="406"/>
          <a:stretch/>
        </p:blipFill>
        <p:spPr>
          <a:xfrm>
            <a:off x="8368740" y="5180801"/>
            <a:ext cx="473202" cy="548640"/>
          </a:xfrm>
        </p:spPr>
      </p:pic>
    </p:spTree>
    <p:extLst>
      <p:ext uri="{BB962C8B-B14F-4D97-AF65-F5344CB8AC3E}">
        <p14:creationId xmlns:p14="http://schemas.microsoft.com/office/powerpoint/2010/main" val="123050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7920DB-E6DE-FF87-EFCA-098721BCA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806" y="353618"/>
            <a:ext cx="4133498" cy="818536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pPr lvl="0" algn="ctr"/>
            <a:r>
              <a:rPr lang="en-IN" sz="2700" dirty="0">
                <a:highlight>
                  <a:srgbClr val="000000"/>
                </a:highlight>
              </a:rPr>
              <a:t>Key Features of Jira</a:t>
            </a:r>
            <a:endParaRPr lang="en-US" sz="2700" dirty="0">
              <a:highlight>
                <a:srgbClr val="000000"/>
              </a:highlight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2C3F4B-F073-0CAF-30BD-2282A4FFC52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822152" y="1095270"/>
            <a:ext cx="7005329" cy="4422472"/>
          </a:xfrm>
          <a:solidFill>
            <a:schemeClr val="tx1"/>
          </a:solidFill>
        </p:spPr>
        <p:txBody>
          <a:bodyPr/>
          <a:lstStyle/>
          <a:p>
            <a:pPr marL="257175" indent="-257175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latin typeface="+mn-lt"/>
              </a:rPr>
              <a:t>Issue and Project Tracking: </a:t>
            </a:r>
            <a:r>
              <a:rPr lang="en-US" sz="1800" dirty="0">
                <a:latin typeface="+mn-lt"/>
              </a:rPr>
              <a:t>Manage tasks, bugs, user stories, and epics.</a:t>
            </a:r>
          </a:p>
          <a:p>
            <a:pPr marL="257175" indent="-257175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latin typeface="+mn-lt"/>
              </a:rPr>
              <a:t>Agile Project Management: </a:t>
            </a:r>
            <a:r>
              <a:rPr lang="en-US" sz="1800" dirty="0">
                <a:latin typeface="+mn-lt"/>
              </a:rPr>
              <a:t>Supports Scrum and Kanban methodologies.</a:t>
            </a:r>
          </a:p>
          <a:p>
            <a:pPr marL="257175" indent="-257175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latin typeface="+mn-lt"/>
              </a:rPr>
              <a:t>Customizable Workflows: </a:t>
            </a:r>
            <a:r>
              <a:rPr lang="en-US" sz="1800" dirty="0">
                <a:latin typeface="+mn-lt"/>
              </a:rPr>
              <a:t>Tailor workflows to fit specific project needs.</a:t>
            </a:r>
          </a:p>
          <a:p>
            <a:pPr marL="257175" indent="-257175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latin typeface="+mn-lt"/>
              </a:rPr>
              <a:t>Reporting and Analytics: </a:t>
            </a:r>
            <a:r>
              <a:rPr lang="en-US" sz="1800" dirty="0">
                <a:latin typeface="+mn-lt"/>
              </a:rPr>
              <a:t>Generate detailed reports and dashboards.</a:t>
            </a:r>
          </a:p>
          <a:p>
            <a:pPr marL="257175" indent="-257175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latin typeface="+mn-lt"/>
              </a:rPr>
              <a:t>Integration: </a:t>
            </a:r>
            <a:r>
              <a:rPr lang="en-US" sz="1800" dirty="0">
                <a:latin typeface="+mn-lt"/>
              </a:rPr>
              <a:t>Integrate with various tools like Confluence, Bitbucket, Slack, etc.</a:t>
            </a:r>
          </a:p>
          <a:p>
            <a:pPr lvl="0">
              <a:lnSpc>
                <a:spcPct val="150000"/>
              </a:lnSpc>
              <a:buClr>
                <a:schemeClr val="bg1"/>
              </a:buClr>
            </a:pPr>
            <a:endParaRPr lang="en-US" sz="1800" dirty="0">
              <a:latin typeface="+mn-lt"/>
            </a:endParaRPr>
          </a:p>
        </p:txBody>
      </p:sp>
      <p:pic>
        <p:nvPicPr>
          <p:cNvPr id="24" name="Picture Placeholder 23" descr="Logo&#10;">
            <a:extLst>
              <a:ext uri="{FF2B5EF4-FFF2-40B4-BE49-F238E27FC236}">
                <a16:creationId xmlns:a16="http://schemas.microsoft.com/office/drawing/2014/main" id="{F2690A47-67BD-A546-2B32-DEE0774181B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8368740" y="5180801"/>
            <a:ext cx="473202" cy="548640"/>
          </a:xfrm>
        </p:spPr>
      </p:pic>
    </p:spTree>
    <p:extLst>
      <p:ext uri="{BB962C8B-B14F-4D97-AF65-F5344CB8AC3E}">
        <p14:creationId xmlns:p14="http://schemas.microsoft.com/office/powerpoint/2010/main" val="69301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9A096E-19D4-BD56-CEC7-F7E3C99E5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254" y="293328"/>
            <a:ext cx="4268036" cy="818535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 lvl="0" algn="ctr"/>
            <a:r>
              <a:rPr lang="en-US" sz="2700" dirty="0">
                <a:highlight>
                  <a:srgbClr val="000000"/>
                </a:highlight>
              </a:rPr>
              <a:t>Jira Project Types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29CA16C-261C-CAB4-3829-C6AC90AF06D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0691" y="2119547"/>
            <a:ext cx="3154680" cy="2729484"/>
          </a:xfrm>
        </p:spPr>
      </p:pic>
      <p:pic>
        <p:nvPicPr>
          <p:cNvPr id="25" name="Picture Placeholder 24" descr="Logo">
            <a:extLst>
              <a:ext uri="{FF2B5EF4-FFF2-40B4-BE49-F238E27FC236}">
                <a16:creationId xmlns:a16="http://schemas.microsoft.com/office/drawing/2014/main" id="{0E657AC0-906B-4F3B-AFF5-7C8D21C18CE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406" r="406"/>
          <a:stretch/>
        </p:blipFill>
        <p:spPr>
          <a:xfrm>
            <a:off x="8368740" y="5180801"/>
            <a:ext cx="473202" cy="54864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CEA73B-2168-D3B3-AA39-5D668D23B57D}"/>
              </a:ext>
            </a:extLst>
          </p:cNvPr>
          <p:cNvSpPr txBox="1"/>
          <p:nvPr/>
        </p:nvSpPr>
        <p:spPr>
          <a:xfrm rot="10800000" flipV="1">
            <a:off x="4586749" y="1550076"/>
            <a:ext cx="4328652" cy="378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Software Projects: </a:t>
            </a:r>
            <a:r>
              <a:rPr lang="en-US" dirty="0">
                <a:solidFill>
                  <a:schemeClr val="bg1"/>
                </a:solidFill>
              </a:rPr>
              <a:t>For development teams using Agile methodologies (Scrum, Kanban).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Business Projects: </a:t>
            </a:r>
            <a:r>
              <a:rPr lang="en-US" dirty="0">
                <a:solidFill>
                  <a:schemeClr val="bg1"/>
                </a:solidFill>
              </a:rPr>
              <a:t>For teams managing tasks and projects without Agile.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Service Desk Projects: </a:t>
            </a:r>
            <a:r>
              <a:rPr lang="en-US" dirty="0">
                <a:solidFill>
                  <a:schemeClr val="bg1"/>
                </a:solidFill>
              </a:rPr>
              <a:t>For IT service management and customer support.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Ops Projects: </a:t>
            </a:r>
            <a:r>
              <a:rPr lang="en-US" dirty="0">
                <a:solidFill>
                  <a:schemeClr val="bg1"/>
                </a:solidFill>
              </a:rPr>
              <a:t>For operations teams to manage incidents and changes.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61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DB01B2-FE52-AB3A-1EE7-97F7CD529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24" y="251211"/>
            <a:ext cx="4626381" cy="923965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pPr lvl="0" algn="ctr"/>
            <a:r>
              <a:rPr lang="en-US" noProof="0" dirty="0">
                <a:highlight>
                  <a:srgbClr val="000000"/>
                </a:highlight>
              </a:rPr>
              <a:t>Jira Issue Types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112D8B3-82F2-EA85-EACE-18CCD94F56F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26611" y="1372126"/>
            <a:ext cx="4375404" cy="3785616"/>
          </a:xfrm>
        </p:spPr>
      </p:pic>
      <p:pic>
        <p:nvPicPr>
          <p:cNvPr id="13" name="Picture Placeholder 12" descr="Logo">
            <a:extLst>
              <a:ext uri="{FF2B5EF4-FFF2-40B4-BE49-F238E27FC236}">
                <a16:creationId xmlns:a16="http://schemas.microsoft.com/office/drawing/2014/main" id="{F380C51E-2FD9-7A8A-A7F6-97395CDFAE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406" r="406"/>
          <a:stretch/>
        </p:blipFill>
        <p:spPr>
          <a:xfrm>
            <a:off x="8368740" y="5180801"/>
            <a:ext cx="473202" cy="54864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1B9A7E-C0B8-2E9A-8C1C-281D22606D9F}"/>
              </a:ext>
            </a:extLst>
          </p:cNvPr>
          <p:cNvSpPr txBox="1"/>
          <p:nvPr/>
        </p:nvSpPr>
        <p:spPr>
          <a:xfrm>
            <a:off x="442128" y="1467059"/>
            <a:ext cx="3758084" cy="4198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</a:rPr>
              <a:t>Story: </a:t>
            </a:r>
            <a:r>
              <a:rPr lang="en-US" dirty="0">
                <a:solidFill>
                  <a:schemeClr val="bg1"/>
                </a:solidFill>
              </a:rPr>
              <a:t>A single piece of work that can be completed within a sprint.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</a:rPr>
              <a:t>Task: </a:t>
            </a:r>
            <a:r>
              <a:rPr lang="en-US" dirty="0">
                <a:solidFill>
                  <a:schemeClr val="bg1"/>
                </a:solidFill>
              </a:rPr>
              <a:t>A general work item.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Bug: A defect or problem in the software.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</a:rPr>
              <a:t>Epic: </a:t>
            </a:r>
            <a:r>
              <a:rPr lang="en-US" dirty="0">
                <a:solidFill>
                  <a:schemeClr val="bg1"/>
                </a:solidFill>
              </a:rPr>
              <a:t>A large body of work that can be broken down into smaller tasks or stories.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</a:rPr>
              <a:t>Sub-task: </a:t>
            </a:r>
            <a:r>
              <a:rPr lang="en-US" dirty="0">
                <a:solidFill>
                  <a:schemeClr val="bg1"/>
                </a:solidFill>
              </a:rPr>
              <a:t>A smaller part of a task or story.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511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ADA4ED-E2E9-EAFF-9EE5-D139BD01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096" y="253782"/>
            <a:ext cx="4133498" cy="972117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 lvl="0" algn="ctr"/>
            <a:r>
              <a:rPr lang="en-IN" sz="3600" dirty="0">
                <a:highlight>
                  <a:srgbClr val="000000"/>
                </a:highlight>
              </a:rPr>
              <a:t>Jira Workflow</a:t>
            </a:r>
            <a:endParaRPr lang="en-US" sz="3600" noProof="0" dirty="0">
              <a:highlight>
                <a:srgbClr val="000000"/>
              </a:highlight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6EF828-2E39-755D-7277-2DC4C80A643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331735" y="1426866"/>
            <a:ext cx="6907914" cy="483325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b="1" noProof="0" dirty="0"/>
              <a:t>Definition: </a:t>
            </a:r>
            <a:r>
              <a:rPr lang="en-US" sz="1800" noProof="0" dirty="0"/>
              <a:t>A workflow is the series of steps an issue goes through from creation to completion.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noProof="0" dirty="0"/>
              <a:t>Components:</a:t>
            </a:r>
          </a:p>
          <a:p>
            <a:r>
              <a:rPr lang="en-US" sz="1800" b="1" noProof="0" dirty="0"/>
              <a:t>Statuses: </a:t>
            </a:r>
            <a:r>
              <a:rPr lang="en-US" sz="1800" noProof="0" dirty="0"/>
              <a:t>The current state of an issue (To Do, In Progress, Done).</a:t>
            </a:r>
          </a:p>
          <a:p>
            <a:r>
              <a:rPr lang="en-US" sz="1800" b="1" noProof="0" dirty="0"/>
              <a:t>Transitions: </a:t>
            </a:r>
            <a:r>
              <a:rPr lang="en-US" sz="1800" noProof="0" dirty="0"/>
              <a:t>The actions that move an issue from one status to another.</a:t>
            </a:r>
          </a:p>
          <a:p>
            <a:r>
              <a:rPr lang="en-US" sz="1800" b="1" noProof="0" dirty="0"/>
              <a:t>Resolutions: </a:t>
            </a:r>
            <a:r>
              <a:rPr lang="en-US" sz="1800" noProof="0" dirty="0"/>
              <a:t>How an issue is resolved (Fixed, Won't Fix, Duplicate).</a:t>
            </a:r>
          </a:p>
          <a:p>
            <a:r>
              <a:rPr lang="en-US" sz="1800" b="1" noProof="0" dirty="0"/>
              <a:t>Customization: </a:t>
            </a:r>
            <a:r>
              <a:rPr lang="en-US" sz="1800" noProof="0" dirty="0"/>
              <a:t>Workflows can be customized to fit the team’s processes.</a:t>
            </a:r>
          </a:p>
        </p:txBody>
      </p:sp>
      <p:pic>
        <p:nvPicPr>
          <p:cNvPr id="19" name="Picture Placeholder 18" descr="Logo">
            <a:extLst>
              <a:ext uri="{FF2B5EF4-FFF2-40B4-BE49-F238E27FC236}">
                <a16:creationId xmlns:a16="http://schemas.microsoft.com/office/drawing/2014/main" id="{25BA4007-22E2-0F99-BCF6-4EB87801681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8368740" y="5180801"/>
            <a:ext cx="473202" cy="548640"/>
          </a:xfrm>
        </p:spPr>
      </p:pic>
    </p:spTree>
    <p:extLst>
      <p:ext uri="{BB962C8B-B14F-4D97-AF65-F5344CB8AC3E}">
        <p14:creationId xmlns:p14="http://schemas.microsoft.com/office/powerpoint/2010/main" val="2876593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 descr="Logo">
            <a:extLst>
              <a:ext uri="{FF2B5EF4-FFF2-40B4-BE49-F238E27FC236}">
                <a16:creationId xmlns:a16="http://schemas.microsoft.com/office/drawing/2014/main" id="{270EF769-AC7A-1FC5-0724-935D74901F9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8368740" y="5180801"/>
            <a:ext cx="473202" cy="54864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8EA39E-9333-353B-B0E8-A0B1237C754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="" xmlns:a1611="http://schemas.microsoft.com/office/drawing/2016/11/main" r:id="rId6"/>
              </a:ext>
            </a:extLst>
          </a:blip>
          <a:srcRect/>
          <a:stretch/>
        </p:blipFill>
        <p:spPr>
          <a:xfrm>
            <a:off x="1386671" y="742637"/>
            <a:ext cx="6712299" cy="528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24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D2F05-FE19-AC2B-004E-E671188002B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70476" y="1607736"/>
            <a:ext cx="7792170" cy="388153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Open: </a:t>
            </a:r>
            <a:r>
              <a:rPr lang="en-US" dirty="0"/>
              <a:t>This is the initial stage where a new issue is created. The issue can be a bug, task, story, or any other type of work item.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In Progress: </a:t>
            </a:r>
            <a:r>
              <a:rPr lang="en-US" dirty="0"/>
              <a:t>Once an issue is assigned and work begins, it transitions to the In Progress stage.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Resolved: </a:t>
            </a:r>
            <a:r>
              <a:rPr lang="en-US" dirty="0"/>
              <a:t>After the work on an issue is completed, it is marked as Resolved.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Closed:  </a:t>
            </a:r>
            <a:r>
              <a:rPr lang="en-US" dirty="0"/>
              <a:t>An issue transitions to the Closed stage when it has been verified and accepted as completed.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Responding to Closed Issues: </a:t>
            </a:r>
            <a:r>
              <a:rPr lang="en-US" dirty="0"/>
              <a:t>In some cases, closed issues may require follow-up actions, additional comments, or reopening if further work is needed.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IN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98F170EA-C7E1-81F6-F6F8-CCAA98771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402" y="381836"/>
            <a:ext cx="4133850" cy="884255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 lvl="0" algn="ctr"/>
            <a:r>
              <a:rPr lang="en-IN" sz="3600" dirty="0">
                <a:highlight>
                  <a:srgbClr val="000000"/>
                </a:highlight>
              </a:rPr>
              <a:t>Jira Workflow</a:t>
            </a:r>
            <a:endParaRPr lang="en-US" sz="3600" noProof="0" dirty="0">
              <a:highlight>
                <a:srgbClr val="000000"/>
              </a:highlight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232517C-F1E7-4065-C93F-940E897A4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Once an issue is assigned and work begins, it transitions to the In Progress stage.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27680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Custom 7">
      <a:dk1>
        <a:sysClr val="windowText" lastClr="000000"/>
      </a:dk1>
      <a:lt1>
        <a:srgbClr val="FFFFFF"/>
      </a:lt1>
      <a:dk2>
        <a:srgbClr val="1F497D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7530480_Win32_SL_V7" id="{ED0FC66A-AD1D-4E3A-9391-35115B74CBE5}" vid="{7399F629-2C7F-45E4-BEAE-E5FA343279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1A70D1-886A-4E64-908E-5D19892987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7BB9ACB-773B-4835-AD8E-5FF0A49AE7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BB1DE1-A213-4972-9BBA-B814DE80B09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1832</TotalTime>
  <Words>928</Words>
  <Application>Microsoft Office PowerPoint</Application>
  <PresentationFormat>On-screen Show (4:3)</PresentationFormat>
  <Paragraphs>124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Aptos</vt:lpstr>
      <vt:lpstr>Arial</vt:lpstr>
      <vt:lpstr>Calibri</vt:lpstr>
      <vt:lpstr>Gill Sans MT</vt:lpstr>
      <vt:lpstr>Impact</vt:lpstr>
      <vt:lpstr>Times New Roman</vt:lpstr>
      <vt:lpstr>Wingdings</vt:lpstr>
      <vt:lpstr>Badge</vt:lpstr>
      <vt:lpstr>PowerPoint Presentation</vt:lpstr>
      <vt:lpstr>Table of contents</vt:lpstr>
      <vt:lpstr>introduction to Jira</vt:lpstr>
      <vt:lpstr>Key Features of Jira</vt:lpstr>
      <vt:lpstr>Jira Project Types</vt:lpstr>
      <vt:lpstr>Jira Issue Types</vt:lpstr>
      <vt:lpstr>Jira Workflow</vt:lpstr>
      <vt:lpstr>PowerPoint Presentation</vt:lpstr>
      <vt:lpstr>Jira Workflow</vt:lpstr>
      <vt:lpstr>Jira Boards</vt:lpstr>
      <vt:lpstr>Jira Boards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strategy</dc:title>
  <dc:creator>SWALEHA</dc:creator>
  <cp:lastModifiedBy>sarutigupta</cp:lastModifiedBy>
  <cp:revision>8</cp:revision>
  <dcterms:created xsi:type="dcterms:W3CDTF">2024-01-21T15:23:29Z</dcterms:created>
  <dcterms:modified xsi:type="dcterms:W3CDTF">2025-02-20T05:45:28Z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XPowerLiteLastOptimized">
    <vt:lpwstr>803360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</Properties>
</file>